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tif" ContentType="image/t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Lst>
  <p:sldSz cx="13004800" cy="9753600"/>
  <p:notesSz cx="6858000" cy="9144000"/>
  <p:defaultTextStyle>
    <a:lvl1pPr algn="ctr" defTabSz="584200">
      <a:defRPr sz="3600">
        <a:solidFill>
          <a:srgbClr val="558AAB"/>
        </a:solidFill>
        <a:latin typeface="+mj-lt"/>
        <a:ea typeface="+mj-ea"/>
        <a:cs typeface="+mj-cs"/>
        <a:sym typeface="Helvetica Neue Bold Condensed"/>
      </a:defRPr>
    </a:lvl1pPr>
    <a:lvl2pPr indent="228600" algn="ctr" defTabSz="584200">
      <a:defRPr sz="3600">
        <a:solidFill>
          <a:srgbClr val="558AAB"/>
        </a:solidFill>
        <a:latin typeface="+mj-lt"/>
        <a:ea typeface="+mj-ea"/>
        <a:cs typeface="+mj-cs"/>
        <a:sym typeface="Helvetica Neue Bold Condensed"/>
      </a:defRPr>
    </a:lvl2pPr>
    <a:lvl3pPr indent="457200" algn="ctr" defTabSz="584200">
      <a:defRPr sz="3600">
        <a:solidFill>
          <a:srgbClr val="558AAB"/>
        </a:solidFill>
        <a:latin typeface="+mj-lt"/>
        <a:ea typeface="+mj-ea"/>
        <a:cs typeface="+mj-cs"/>
        <a:sym typeface="Helvetica Neue Bold Condensed"/>
      </a:defRPr>
    </a:lvl3pPr>
    <a:lvl4pPr indent="685800" algn="ctr" defTabSz="584200">
      <a:defRPr sz="3600">
        <a:solidFill>
          <a:srgbClr val="558AAB"/>
        </a:solidFill>
        <a:latin typeface="+mj-lt"/>
        <a:ea typeface="+mj-ea"/>
        <a:cs typeface="+mj-cs"/>
        <a:sym typeface="Helvetica Neue Bold Condensed"/>
      </a:defRPr>
    </a:lvl4pPr>
    <a:lvl5pPr indent="914400" algn="ctr" defTabSz="584200">
      <a:defRPr sz="3600">
        <a:solidFill>
          <a:srgbClr val="558AAB"/>
        </a:solidFill>
        <a:latin typeface="+mj-lt"/>
        <a:ea typeface="+mj-ea"/>
        <a:cs typeface="+mj-cs"/>
        <a:sym typeface="Helvetica Neue Bold Condensed"/>
      </a:defRPr>
    </a:lvl5pPr>
    <a:lvl6pPr indent="1143000" algn="ctr" defTabSz="584200">
      <a:defRPr sz="3600">
        <a:solidFill>
          <a:srgbClr val="558AAB"/>
        </a:solidFill>
        <a:latin typeface="+mj-lt"/>
        <a:ea typeface="+mj-ea"/>
        <a:cs typeface="+mj-cs"/>
        <a:sym typeface="Helvetica Neue Bold Condensed"/>
      </a:defRPr>
    </a:lvl6pPr>
    <a:lvl7pPr indent="1371600" algn="ctr" defTabSz="584200">
      <a:defRPr sz="3600">
        <a:solidFill>
          <a:srgbClr val="558AAB"/>
        </a:solidFill>
        <a:latin typeface="+mj-lt"/>
        <a:ea typeface="+mj-ea"/>
        <a:cs typeface="+mj-cs"/>
        <a:sym typeface="Helvetica Neue Bold Condensed"/>
      </a:defRPr>
    </a:lvl7pPr>
    <a:lvl8pPr indent="1600200" algn="ctr" defTabSz="584200">
      <a:defRPr sz="3600">
        <a:solidFill>
          <a:srgbClr val="558AAB"/>
        </a:solidFill>
        <a:latin typeface="+mj-lt"/>
        <a:ea typeface="+mj-ea"/>
        <a:cs typeface="+mj-cs"/>
        <a:sym typeface="Helvetica Neue Bold Condensed"/>
      </a:defRPr>
    </a:lvl8pPr>
    <a:lvl9pPr indent="1828800" algn="ctr" defTabSz="584200">
      <a:defRPr sz="3600">
        <a:solidFill>
          <a:srgbClr val="558AAB"/>
        </a:solidFill>
        <a:latin typeface="+mj-lt"/>
        <a:ea typeface="+mj-ea"/>
        <a:cs typeface="+mj-cs"/>
        <a:sym typeface="Helvetica Neue Bold Condensed"/>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818181"/>
      </a:tcTxStyle>
      <a:tcStyle>
        <a:tcBdr>
          <a:left>
            <a:ln w="12700" cap="flat">
              <a:solidFill>
                <a:srgbClr val="A1A3A7"/>
              </a:solidFill>
              <a:prstDash val="solid"/>
              <a:miter lim="400000"/>
            </a:ln>
          </a:left>
          <a:right>
            <a:ln w="12700" cap="flat">
              <a:solidFill>
                <a:srgbClr val="A1A3A7"/>
              </a:solidFill>
              <a:prstDash val="solid"/>
              <a:miter lim="400000"/>
            </a:ln>
          </a:right>
          <a:top>
            <a:ln w="12700" cap="flat">
              <a:solidFill>
                <a:srgbClr val="A1A3A7"/>
              </a:solidFill>
              <a:prstDash val="solid"/>
              <a:miter lim="400000"/>
            </a:ln>
          </a:top>
          <a:bottom>
            <a:ln w="12700" cap="flat">
              <a:solidFill>
                <a:srgbClr val="A1A3A7"/>
              </a:solidFill>
              <a:prstDash val="solid"/>
              <a:miter lim="400000"/>
            </a:ln>
          </a:bottom>
          <a:insideH>
            <a:ln w="12700" cap="flat">
              <a:solidFill>
                <a:srgbClr val="A1A3A7"/>
              </a:solidFill>
              <a:prstDash val="solid"/>
              <a:miter lim="400000"/>
            </a:ln>
          </a:insideH>
          <a:insideV>
            <a:ln w="12700" cap="flat">
              <a:solidFill>
                <a:srgbClr val="A1A3A7"/>
              </a:solidFill>
              <a:prstDash val="solid"/>
              <a:miter lim="400000"/>
            </a:ln>
          </a:insideV>
        </a:tcBdr>
        <a:fill>
          <a:noFill/>
        </a:fill>
      </a:tcStyle>
    </a:wholeTbl>
    <a:band2H>
      <a:tcTxStyle/>
      <a:tcStyle>
        <a:tcBdr/>
        <a:fill>
          <a:solidFill>
            <a:srgbClr val="91908C">
              <a:alpha val="15000"/>
            </a:srgbClr>
          </a:solidFill>
        </a:fill>
      </a:tcStyle>
    </a:band2H>
    <a:firstCol>
      <a:tcTxStyle b="off" i="off">
        <a:font>
          <a:latin typeface="Helvetica Neue"/>
          <a:ea typeface="Helvetica Neue"/>
          <a:cs typeface="Helvetica Neue"/>
        </a:font>
        <a:srgbClr val="FFFFFF"/>
      </a:tcTxStyle>
      <a:tcStyle>
        <a:tcBdr>
          <a:left>
            <a:ln w="12700" cap="flat">
              <a:solidFill>
                <a:srgbClr val="A1A3A7"/>
              </a:solidFill>
              <a:prstDash val="solid"/>
              <a:miter lim="400000"/>
            </a:ln>
          </a:left>
          <a:right>
            <a:ln w="12700" cap="flat">
              <a:solidFill>
                <a:srgbClr val="A1A3A7"/>
              </a:solidFill>
              <a:prstDash val="solid"/>
              <a:miter lim="400000"/>
            </a:ln>
          </a:right>
          <a:top>
            <a:ln w="12700" cap="flat">
              <a:solidFill>
                <a:srgbClr val="A1A3A7"/>
              </a:solidFill>
              <a:prstDash val="solid"/>
              <a:miter lim="400000"/>
            </a:ln>
          </a:top>
          <a:bottom>
            <a:ln w="12700" cap="flat">
              <a:solidFill>
                <a:srgbClr val="A1A3A7"/>
              </a:solidFill>
              <a:prstDash val="solid"/>
              <a:miter lim="400000"/>
            </a:ln>
          </a:bottom>
          <a:insideH>
            <a:ln w="12700" cap="flat">
              <a:solidFill>
                <a:srgbClr val="A1A3A7"/>
              </a:solidFill>
              <a:prstDash val="solid"/>
              <a:miter lim="400000"/>
            </a:ln>
          </a:insideH>
          <a:insideV>
            <a:ln w="12700" cap="flat">
              <a:solidFill>
                <a:srgbClr val="A1A3A7"/>
              </a:solidFill>
              <a:prstDash val="solid"/>
              <a:miter lim="400000"/>
            </a:ln>
          </a:insideV>
        </a:tcBdr>
      </a:tcStyle>
    </a:firstCol>
    <a:lastRow>
      <a:tcTxStyle b="off" i="off">
        <a:font>
          <a:latin typeface="Helvetica Neue"/>
          <a:ea typeface="Helvetica Neue"/>
          <a:cs typeface="Helvetica Neue"/>
        </a:font>
        <a:srgbClr val="818181"/>
      </a:tcTxStyle>
      <a:tcStyle>
        <a:tcBdr>
          <a:left>
            <a:ln w="12700" cap="flat">
              <a:solidFill>
                <a:srgbClr val="A1A3A7"/>
              </a:solidFill>
              <a:prstDash val="solid"/>
              <a:miter lim="400000"/>
            </a:ln>
          </a:left>
          <a:right>
            <a:ln w="12700" cap="flat">
              <a:solidFill>
                <a:srgbClr val="A1A3A7"/>
              </a:solidFill>
              <a:prstDash val="solid"/>
              <a:miter lim="400000"/>
            </a:ln>
          </a:right>
          <a:top>
            <a:ln w="25400" cap="flat">
              <a:solidFill>
                <a:srgbClr val="66635E"/>
              </a:solidFill>
              <a:prstDash val="solid"/>
              <a:miter lim="400000"/>
            </a:ln>
          </a:top>
          <a:bottom>
            <a:ln w="12700" cap="flat">
              <a:solidFill>
                <a:srgbClr val="A1A3A7"/>
              </a:solidFill>
              <a:prstDash val="solid"/>
              <a:miter lim="400000"/>
            </a:ln>
          </a:bottom>
          <a:insideH>
            <a:ln w="12700" cap="flat">
              <a:solidFill>
                <a:srgbClr val="A1A3A7"/>
              </a:solidFill>
              <a:prstDash val="solid"/>
              <a:miter lim="400000"/>
            </a:ln>
          </a:insideH>
          <a:insideV>
            <a:ln w="12700" cap="flat">
              <a:solidFill>
                <a:srgbClr val="A1A3A7"/>
              </a:solidFill>
              <a:prstDash val="solid"/>
              <a:miter lim="400000"/>
            </a:ln>
          </a:insideV>
        </a:tcBdr>
        <a:fill>
          <a:noFill/>
        </a:fill>
      </a:tcStyle>
    </a:lastRow>
    <a:firstRow>
      <a:tcTxStyle b="off" i="off">
        <a:font>
          <a:latin typeface="Helvetica Neue"/>
          <a:ea typeface="Helvetica Neue"/>
          <a:cs typeface="Helvetica Neue"/>
        </a:font>
        <a:srgbClr val="FFFFFF"/>
      </a:tcTxStyle>
      <a:tcStyle>
        <a:tcBdr>
          <a:left>
            <a:ln w="12700" cap="flat">
              <a:solidFill>
                <a:srgbClr val="A1A3A7"/>
              </a:solidFill>
              <a:prstDash val="solid"/>
              <a:miter lim="400000"/>
            </a:ln>
          </a:left>
          <a:right>
            <a:ln w="12700" cap="flat">
              <a:solidFill>
                <a:srgbClr val="A1A3A7"/>
              </a:solidFill>
              <a:prstDash val="solid"/>
              <a:miter lim="400000"/>
            </a:ln>
          </a:right>
          <a:top>
            <a:ln w="12700" cap="flat">
              <a:solidFill>
                <a:srgbClr val="A1A3A7"/>
              </a:solidFill>
              <a:prstDash val="solid"/>
              <a:miter lim="400000"/>
            </a:ln>
          </a:top>
          <a:bottom>
            <a:ln w="12700" cap="flat">
              <a:solidFill>
                <a:srgbClr val="A1A3A7"/>
              </a:solidFill>
              <a:prstDash val="solid"/>
              <a:miter lim="400000"/>
            </a:ln>
          </a:bottom>
          <a:insideH>
            <a:ln w="12700" cap="flat">
              <a:solidFill>
                <a:srgbClr val="A1A3A7"/>
              </a:solidFill>
              <a:prstDash val="solid"/>
              <a:miter lim="400000"/>
            </a:ln>
          </a:insideH>
          <a:insideV>
            <a:ln w="12700" cap="flat">
              <a:solidFill>
                <a:srgbClr val="A1A3A7"/>
              </a:solidFill>
              <a:prstDash val="solid"/>
              <a:miter lim="400000"/>
            </a:ln>
          </a:insideV>
        </a:tcBdr>
      </a:tcStyle>
    </a:firstRow>
  </a:tblStyle>
  <a:tblStyle styleId="{C7B018BB-80A7-4F77-B60F-C8B233D01FF8}" styleName="">
    <a:tblBg/>
    <a:wholeTbl>
      <a:tcTxStyle b="off" i="off">
        <a:font>
          <a:latin typeface="Helvetica Neue"/>
          <a:ea typeface="Helvetica Neue"/>
          <a:cs typeface="Helvetica Neue"/>
        </a:font>
        <a:srgbClr val="818181"/>
      </a:tcTxStyle>
      <a:tcStyle>
        <a:tcBdr>
          <a:left>
            <a:ln w="12700" cap="flat">
              <a:solidFill>
                <a:srgbClr val="D6D5CB"/>
              </a:solidFill>
              <a:prstDash val="solid"/>
              <a:miter lim="400000"/>
            </a:ln>
          </a:left>
          <a:right>
            <a:ln w="12700" cap="flat">
              <a:solidFill>
                <a:srgbClr val="D6D5CB"/>
              </a:solidFill>
              <a:prstDash val="solid"/>
              <a:miter lim="400000"/>
            </a:ln>
          </a:right>
          <a:top>
            <a:ln w="12700" cap="flat">
              <a:solidFill>
                <a:srgbClr val="D6D5CB"/>
              </a:solidFill>
              <a:prstDash val="solid"/>
              <a:miter lim="400000"/>
            </a:ln>
          </a:top>
          <a:bottom>
            <a:ln w="12700" cap="flat">
              <a:solidFill>
                <a:srgbClr val="D6D5CB"/>
              </a:solidFill>
              <a:prstDash val="solid"/>
              <a:miter lim="400000"/>
            </a:ln>
          </a:bottom>
          <a:insideH>
            <a:ln w="12700" cap="flat">
              <a:solidFill>
                <a:srgbClr val="D6D5CB"/>
              </a:solidFill>
              <a:prstDash val="solid"/>
              <a:miter lim="400000"/>
            </a:ln>
          </a:insideH>
          <a:insideV>
            <a:ln w="12700" cap="flat">
              <a:solidFill>
                <a:srgbClr val="D6D5CB"/>
              </a:solidFill>
              <a:prstDash val="solid"/>
              <a:miter lim="400000"/>
            </a:ln>
          </a:insideV>
        </a:tcBdr>
        <a:fill>
          <a:noFill/>
        </a:fill>
      </a:tcStyle>
    </a:wholeTbl>
    <a:band2H>
      <a:tcTxStyle/>
      <a:tcStyle>
        <a:tcBdr/>
        <a:fill>
          <a:solidFill>
            <a:srgbClr val="91908C">
              <a:alpha val="15000"/>
            </a:srgbClr>
          </a:solidFill>
        </a:fill>
      </a:tcStyle>
    </a:band2H>
    <a:firstCol>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D6D5CB"/>
              </a:solidFill>
              <a:prstDash val="solid"/>
              <a:miter lim="400000"/>
            </a:ln>
          </a:insideH>
          <a:insideV>
            <a:ln w="12700" cap="flat">
              <a:noFill/>
              <a:miter lim="400000"/>
            </a:ln>
          </a:insideV>
        </a:tcBdr>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D6D5CB"/>
              </a:solidFill>
              <a:prstDash val="solid"/>
              <a:miter lim="400000"/>
            </a:ln>
          </a:insideH>
          <a:insideV>
            <a:ln w="12700" cap="flat">
              <a:noFill/>
              <a:miter lim="400000"/>
            </a:ln>
          </a:insideV>
        </a:tcBdr>
      </a:tcStyle>
    </a:firstRow>
  </a:tblStyle>
  <a:tblStyle styleId="{EEE7283C-3CF3-47DC-8721-378D4A62B228}" styleName="">
    <a:tblBg/>
    <a:wholeTbl>
      <a:tcTxStyle b="off" i="off">
        <a:font>
          <a:latin typeface="Helvetica Neue"/>
          <a:ea typeface="Helvetica Neue"/>
          <a:cs typeface="Helvetica Neue"/>
        </a:font>
        <a:srgbClr val="818181"/>
      </a:tcTxStyle>
      <a:tcStyle>
        <a:tcBdr>
          <a:left>
            <a:ln w="12700" cap="flat">
              <a:solidFill>
                <a:srgbClr val="87660F">
                  <a:alpha val="85000"/>
                </a:srgbClr>
              </a:solidFill>
              <a:prstDash val="solid"/>
              <a:miter lim="400000"/>
            </a:ln>
          </a:left>
          <a:right>
            <a:ln w="12700" cap="flat">
              <a:solidFill>
                <a:srgbClr val="87660F">
                  <a:alpha val="85000"/>
                </a:srgbClr>
              </a:solidFill>
              <a:prstDash val="solid"/>
              <a:miter lim="400000"/>
            </a:ln>
          </a:right>
          <a:top>
            <a:ln w="12700" cap="flat">
              <a:solidFill>
                <a:srgbClr val="87660F">
                  <a:alpha val="85000"/>
                </a:srgbClr>
              </a:solidFill>
              <a:prstDash val="solid"/>
              <a:miter lim="400000"/>
            </a:ln>
          </a:top>
          <a:bottom>
            <a:ln w="12700" cap="flat">
              <a:solidFill>
                <a:srgbClr val="87660F">
                  <a:alpha val="85000"/>
                </a:srgbClr>
              </a:solidFill>
              <a:prstDash val="solid"/>
              <a:miter lim="400000"/>
            </a:ln>
          </a:bottom>
          <a:insideH>
            <a:ln w="12700" cap="flat">
              <a:solidFill>
                <a:srgbClr val="87660F">
                  <a:alpha val="85000"/>
                </a:srgbClr>
              </a:solidFill>
              <a:prstDash val="solid"/>
              <a:miter lim="400000"/>
            </a:ln>
          </a:insideH>
          <a:insideV>
            <a:ln w="12700" cap="flat">
              <a:solidFill>
                <a:srgbClr val="87660F">
                  <a:alpha val="85000"/>
                </a:srgbClr>
              </a:solidFill>
              <a:prstDash val="solid"/>
              <a:miter lim="400000"/>
            </a:ln>
          </a:insideV>
        </a:tcBdr>
        <a:fill>
          <a:noFill/>
        </a:fill>
      </a:tcStyle>
    </a:wholeTbl>
    <a:band2H>
      <a:tcTxStyle/>
      <a:tcStyle>
        <a:tcBdr/>
        <a:fill>
          <a:solidFill>
            <a:srgbClr val="91908C">
              <a:alpha val="15000"/>
            </a:srgbClr>
          </a:solidFill>
        </a:fill>
      </a:tcStyle>
    </a:band2H>
    <a:firstCol>
      <a:tcTxStyle b="off" i="off">
        <a:font>
          <a:latin typeface="Helvetica Neue"/>
          <a:ea typeface="Helvetica Neue"/>
          <a:cs typeface="Helvetica Neue"/>
        </a:font>
        <a:srgbClr val="FFFFFF"/>
      </a:tcTxStyle>
      <a:tcStyle>
        <a:tcBdr>
          <a:left>
            <a:ln w="12700" cap="flat">
              <a:solidFill>
                <a:srgbClr val="87660F"/>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D6D5CB"/>
              </a:solidFill>
              <a:prstDash val="solid"/>
              <a:miter lim="400000"/>
            </a:ln>
          </a:insideV>
        </a:tcBdr>
      </a:tcStyle>
    </a:firstCol>
    <a:lastRow>
      <a:tcTxStyle b="off" i="off">
        <a:font>
          <a:latin typeface="Helvetica Neue"/>
          <a:ea typeface="Helvetica Neue"/>
          <a:cs typeface="Helvetica Neue"/>
        </a:font>
        <a:srgbClr val="818181"/>
      </a:tcTxStyle>
      <a:tcStyle>
        <a:tcBdr>
          <a:left>
            <a:ln w="12700" cap="flat">
              <a:noFill/>
              <a:miter lim="400000"/>
            </a:ln>
          </a:left>
          <a:right>
            <a:ln w="12700" cap="flat">
              <a:noFill/>
              <a:miter lim="400000"/>
            </a:ln>
          </a:right>
          <a:top>
            <a:ln w="25400" cap="flat">
              <a:solidFill>
                <a:srgbClr val="87660F"/>
              </a:solidFill>
              <a:prstDash val="solid"/>
              <a:miter lim="400000"/>
            </a:ln>
          </a:top>
          <a:bottom>
            <a:ln w="12700" cap="flat">
              <a:solidFill>
                <a:srgbClr val="87660F"/>
              </a:solidFill>
              <a:prstDash val="solid"/>
              <a:miter lim="400000"/>
            </a:ln>
          </a:bottom>
          <a:insideH>
            <a:ln w="12700" cap="flat">
              <a:noFill/>
              <a:miter lim="400000"/>
            </a:ln>
          </a:insideH>
          <a:insideV>
            <a:ln w="12700" cap="flat">
              <a:noFill/>
              <a:miter lim="400000"/>
            </a:ln>
          </a:insideV>
        </a:tcBdr>
        <a:fill>
          <a:noFill/>
        </a:fill>
      </a:tcStyle>
    </a:lastRow>
    <a:firstRow>
      <a:tcTxStyle b="off" i="off">
        <a:font>
          <a:latin typeface="Helvetica Neue"/>
          <a:ea typeface="Helvetica Neue"/>
          <a:cs typeface="Helvetica Neue"/>
        </a:font>
        <a:srgbClr val="FFFFFF"/>
      </a:tcTxStyle>
      <a:tcStyle>
        <a:tcBdr>
          <a:left>
            <a:ln w="12700" cap="flat">
              <a:solidFill>
                <a:srgbClr val="87660E">
                  <a:alpha val="85000"/>
                </a:srgbClr>
              </a:solidFill>
              <a:prstDash val="solid"/>
              <a:miter lim="400000"/>
            </a:ln>
          </a:left>
          <a:right>
            <a:ln w="12700" cap="flat">
              <a:solidFill>
                <a:srgbClr val="87660E">
                  <a:alpha val="85000"/>
                </a:srgbClr>
              </a:solidFill>
              <a:prstDash val="solid"/>
              <a:miter lim="400000"/>
            </a:ln>
          </a:right>
          <a:top>
            <a:ln w="12700" cap="flat">
              <a:solidFill>
                <a:srgbClr val="87660F"/>
              </a:solidFill>
              <a:prstDash val="solid"/>
              <a:miter lim="400000"/>
            </a:ln>
          </a:top>
          <a:bottom>
            <a:ln w="12700" cap="flat">
              <a:noFill/>
              <a:miter lim="400000"/>
            </a:ln>
          </a:bottom>
          <a:insideH>
            <a:ln w="12700" cap="flat">
              <a:solidFill>
                <a:srgbClr val="87660E">
                  <a:alpha val="85000"/>
                </a:srgbClr>
              </a:solidFill>
              <a:prstDash val="solid"/>
              <a:miter lim="400000"/>
            </a:ln>
          </a:insideH>
          <a:insideV>
            <a:ln w="12700" cap="flat">
              <a:solidFill>
                <a:srgbClr val="87660E">
                  <a:alpha val="85000"/>
                </a:srgbClr>
              </a:solidFill>
              <a:prstDash val="solid"/>
              <a:miter lim="400000"/>
            </a:ln>
          </a:insideV>
        </a:tcBdr>
      </a:tcStyle>
    </a:firstRow>
  </a:tblStyle>
  <a:tblStyle styleId="{CF821DB8-F4EB-4A41-A1BA-3FCAFE7338EE}" styleName="">
    <a:tblBg/>
    <a:wholeTbl>
      <a:tcTxStyle b="off" i="off">
        <a:font>
          <a:latin typeface="Helvetica Neue"/>
          <a:ea typeface="Helvetica Neue"/>
          <a:cs typeface="Helvetica Neue"/>
        </a:font>
        <a:srgbClr val="818181"/>
      </a:tcTxStyle>
      <a:tcStyle>
        <a:tcBdr>
          <a:left>
            <a:ln w="25400" cap="rnd">
              <a:solidFill>
                <a:srgbClr val="A2A1A6"/>
              </a:solidFill>
              <a:custDash>
                <a:ds d="100000" sp="200000"/>
              </a:custDash>
              <a:miter lim="400000"/>
            </a:ln>
          </a:left>
          <a:right>
            <a:ln w="25400" cap="rnd">
              <a:solidFill>
                <a:srgbClr val="A2A1A6"/>
              </a:solidFill>
              <a:custDash>
                <a:ds d="100000" sp="200000"/>
              </a:custDash>
              <a:miter lim="400000"/>
            </a:ln>
          </a:right>
          <a:top>
            <a:ln w="12700" cap="flat">
              <a:solidFill>
                <a:srgbClr val="A1A3A7"/>
              </a:solidFill>
              <a:prstDash val="solid"/>
              <a:miter lim="400000"/>
            </a:ln>
          </a:top>
          <a:bottom>
            <a:ln w="12700" cap="flat">
              <a:solidFill>
                <a:srgbClr val="A1A3A7"/>
              </a:solidFill>
              <a:prstDash val="solid"/>
              <a:miter lim="400000"/>
            </a:ln>
          </a:bottom>
          <a:insideH>
            <a:ln w="12700" cap="flat">
              <a:solidFill>
                <a:srgbClr val="A1A3A7"/>
              </a:solidFill>
              <a:prstDash val="solid"/>
              <a:miter lim="400000"/>
            </a:ln>
          </a:insideH>
          <a:insideV>
            <a:ln w="25400" cap="rnd">
              <a:solidFill>
                <a:srgbClr val="A2A1A6"/>
              </a:solidFill>
              <a:custDash>
                <a:ds d="100000" sp="200000"/>
              </a:custDash>
              <a:miter lim="400000"/>
            </a:ln>
          </a:insideV>
        </a:tcBdr>
        <a:fill>
          <a:noFill/>
        </a:fill>
      </a:tcStyle>
    </a:wholeTbl>
    <a:band2H>
      <a:tcTxStyle/>
      <a:tcStyle>
        <a:tcBdr/>
        <a:fill>
          <a:solidFill>
            <a:srgbClr val="91908C">
              <a:alpha val="15000"/>
            </a:srgbClr>
          </a:solidFill>
        </a:fill>
      </a:tcStyle>
    </a:band2H>
    <a:firstCol>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tcStyle>
    </a:firstCol>
    <a:lastRow>
      <a:tcTxStyle b="off" i="off">
        <a:font>
          <a:latin typeface="Helvetica Neue"/>
          <a:ea typeface="Helvetica Neue"/>
          <a:cs typeface="Helvetica Neue"/>
        </a:font>
        <a:srgbClr val="FFFFFF"/>
      </a:tcTxStyle>
      <a:tcStyle>
        <a:tcBdr>
          <a:left>
            <a:ln w="25400" cap="rnd">
              <a:solidFill>
                <a:srgbClr val="A1A3A7"/>
              </a:solidFill>
              <a:custDash>
                <a:ds d="100000" sp="200000"/>
              </a:custDash>
              <a:miter lim="400000"/>
            </a:ln>
          </a:left>
          <a:right>
            <a:ln w="25400" cap="rnd">
              <a:solidFill>
                <a:srgbClr val="A1A3A7"/>
              </a:solidFill>
              <a:custDash>
                <a:ds d="100000" sp="200000"/>
              </a:custDash>
              <a:miter lim="400000"/>
            </a:ln>
          </a:right>
          <a:top>
            <a:ln w="12700" cap="flat">
              <a:noFill/>
              <a:miter lim="400000"/>
            </a:ln>
          </a:top>
          <a:bottom>
            <a:ln w="12700" cap="flat">
              <a:noFill/>
              <a:miter lim="400000"/>
            </a:ln>
          </a:bottom>
          <a:insideH>
            <a:ln w="12700" cap="flat">
              <a:noFill/>
              <a:miter lim="400000"/>
            </a:ln>
          </a:insideH>
          <a:insideV>
            <a:ln w="25400" cap="rnd">
              <a:solidFill>
                <a:srgbClr val="A1A3A7"/>
              </a:solidFill>
              <a:custDash>
                <a:ds d="100000" sp="200000"/>
              </a:custDash>
              <a:miter lim="400000"/>
            </a:ln>
          </a:insideV>
        </a:tcBdr>
      </a:tcStyle>
    </a:lastRow>
    <a:firstRow>
      <a:tcTxStyle b="off" i="off">
        <a:font>
          <a:latin typeface="Helvetica Neue"/>
          <a:ea typeface="Helvetica Neue"/>
          <a:cs typeface="Helvetica Neue"/>
        </a:font>
        <a:srgbClr val="FFFFFF"/>
      </a:tcTxStyle>
      <a:tcStyle>
        <a:tcBdr>
          <a:left>
            <a:ln w="25400" cap="rnd">
              <a:solidFill>
                <a:srgbClr val="A1A3A7"/>
              </a:solidFill>
              <a:custDash>
                <a:ds d="100000" sp="200000"/>
              </a:custDash>
              <a:miter lim="400000"/>
            </a:ln>
          </a:left>
          <a:right>
            <a:ln w="25400" cap="rnd">
              <a:solidFill>
                <a:srgbClr val="A1A3A7"/>
              </a:solidFill>
              <a:custDash>
                <a:ds d="100000" sp="200000"/>
              </a:custDash>
              <a:miter lim="400000"/>
            </a:ln>
          </a:right>
          <a:top>
            <a:ln w="12700" cap="flat">
              <a:noFill/>
              <a:miter lim="400000"/>
            </a:ln>
          </a:top>
          <a:bottom>
            <a:ln w="12700" cap="flat">
              <a:noFill/>
              <a:miter lim="400000"/>
            </a:ln>
          </a:bottom>
          <a:insideH>
            <a:ln w="12700" cap="flat">
              <a:noFill/>
              <a:miter lim="400000"/>
            </a:ln>
          </a:insideH>
          <a:insideV>
            <a:ln w="25400" cap="rnd">
              <a:solidFill>
                <a:srgbClr val="A1A3A7"/>
              </a:solidFill>
              <a:custDash>
                <a:ds d="100000" sp="200000"/>
              </a:custDash>
              <a:miter lim="400000"/>
            </a:ln>
          </a:insideV>
        </a:tcBdr>
      </a:tcStyle>
    </a:firstRow>
  </a:tblStyle>
  <a:tblStyle styleId="{33BA23B1-9221-436E-865A-0063620EA4FD}" styleName="">
    <a:tblBg/>
    <a:wholeTbl>
      <a:tcTxStyle b="off" i="off">
        <a:font>
          <a:latin typeface="Helvetica Neue"/>
          <a:ea typeface="Helvetica Neue"/>
          <a:cs typeface="Helvetica Neue"/>
        </a:font>
        <a:srgbClr val="818181"/>
      </a:tcTxStyle>
      <a:tcStyle>
        <a:tcBdr>
          <a:left>
            <a:ln w="12700" cap="flat">
              <a:solidFill>
                <a:srgbClr val="AEADA0"/>
              </a:solidFill>
              <a:prstDash val="solid"/>
              <a:miter lim="400000"/>
            </a:ln>
          </a:left>
          <a:right>
            <a:ln w="12700" cap="flat">
              <a:solidFill>
                <a:srgbClr val="AEADA0"/>
              </a:solidFill>
              <a:prstDash val="solid"/>
              <a:miter lim="400000"/>
            </a:ln>
          </a:right>
          <a:top>
            <a:ln w="12700" cap="flat">
              <a:solidFill>
                <a:srgbClr val="AEADA0"/>
              </a:solidFill>
              <a:prstDash val="solid"/>
              <a:miter lim="400000"/>
            </a:ln>
          </a:top>
          <a:bottom>
            <a:ln w="12700" cap="flat">
              <a:solidFill>
                <a:srgbClr val="AEADA0"/>
              </a:solidFill>
              <a:prstDash val="solid"/>
              <a:miter lim="400000"/>
            </a:ln>
          </a:bottom>
          <a:insideH>
            <a:ln w="12700" cap="flat">
              <a:solidFill>
                <a:srgbClr val="AEADA0"/>
              </a:solidFill>
              <a:prstDash val="solid"/>
              <a:miter lim="400000"/>
            </a:ln>
          </a:insideH>
          <a:insideV>
            <a:ln w="12700" cap="flat">
              <a:solidFill>
                <a:srgbClr val="AEADA0"/>
              </a:solidFill>
              <a:prstDash val="solid"/>
              <a:miter lim="400000"/>
            </a:ln>
          </a:insideV>
        </a:tcBdr>
        <a:fill>
          <a:noFill/>
        </a:fill>
      </a:tcStyle>
    </a:wholeTbl>
    <a:band2H>
      <a:tcTxStyle/>
      <a:tcStyle>
        <a:tcBdr/>
        <a:fill>
          <a:solidFill>
            <a:srgbClr val="91908C">
              <a:alpha val="15000"/>
            </a:srgbClr>
          </a:solidFill>
        </a:fill>
      </a:tcStyle>
    </a:band2H>
    <a:firstCol>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tcStyle>
    </a:firstRow>
  </a:tblStyle>
  <a:tblStyle styleId="{2708684C-4D16-4618-839F-0558EEFCDFE6}" styleName="">
    <a:tblBg/>
    <a:wholeTbl>
      <a:tcTxStyle b="off" i="off">
        <a:font>
          <a:latin typeface="Helvetica Neue"/>
          <a:ea typeface="Helvetica Neue"/>
          <a:cs typeface="Helvetica Neue"/>
        </a:font>
        <a:srgbClr val="818181"/>
      </a:tcTxStyle>
      <a:tcStyle>
        <a:tcBdr>
          <a:left>
            <a:ln w="25400" cap="rnd">
              <a:solidFill>
                <a:srgbClr val="83827D"/>
              </a:solidFill>
              <a:custDash>
                <a:ds d="100000" sp="200000"/>
              </a:custDash>
              <a:miter lim="400000"/>
            </a:ln>
          </a:left>
          <a:right>
            <a:ln w="25400" cap="rnd">
              <a:solidFill>
                <a:srgbClr val="83827D"/>
              </a:solidFill>
              <a:custDash>
                <a:ds d="100000" sp="200000"/>
              </a:custDash>
              <a:miter lim="400000"/>
            </a:ln>
          </a:right>
          <a:top>
            <a:ln w="25400" cap="rnd">
              <a:solidFill>
                <a:srgbClr val="83827D"/>
              </a:solidFill>
              <a:custDash>
                <a:ds d="100000" sp="200000"/>
              </a:custDash>
              <a:miter lim="400000"/>
            </a:ln>
          </a:top>
          <a:bottom>
            <a:ln w="25400" cap="rnd">
              <a:solidFill>
                <a:srgbClr val="83827D"/>
              </a:solidFill>
              <a:custDash>
                <a:ds d="100000" sp="200000"/>
              </a:custDash>
              <a:miter lim="400000"/>
            </a:ln>
          </a:bottom>
          <a:insideH>
            <a:ln w="25400" cap="rnd">
              <a:solidFill>
                <a:srgbClr val="83827D"/>
              </a:solidFill>
              <a:custDash>
                <a:ds d="100000" sp="200000"/>
              </a:custDash>
              <a:miter lim="400000"/>
            </a:ln>
          </a:insideH>
          <a:insideV>
            <a:ln w="25400" cap="rnd">
              <a:solidFill>
                <a:srgbClr val="83827D"/>
              </a:solidFill>
              <a:custDash>
                <a:ds d="100000" sp="200000"/>
              </a:custDash>
              <a:miter lim="400000"/>
            </a:ln>
          </a:insideV>
        </a:tcBdr>
        <a:fill>
          <a:noFill/>
        </a:fill>
      </a:tcStyle>
    </a:wholeTbl>
    <a:band2H>
      <a:tcTxStyle/>
      <a:tcStyle>
        <a:tcBdr/>
        <a:fill>
          <a:solidFill>
            <a:srgbClr val="91908C">
              <a:alpha val="15000"/>
            </a:srgbClr>
          </a:solidFill>
        </a:fill>
      </a:tcStyle>
    </a:band2H>
    <a:firstCol>
      <a:tcTxStyle b="off" i="off">
        <a:font>
          <a:latin typeface="Helvetica Neue"/>
          <a:ea typeface="Helvetica Neue"/>
          <a:cs typeface="Helvetica Neue"/>
        </a:font>
        <a:srgbClr val="818181"/>
      </a:tcTxStyle>
      <a:tcStyle>
        <a:tcBdr>
          <a:left>
            <a:ln w="12700" cap="flat">
              <a:noFill/>
              <a:miter lim="400000"/>
            </a:ln>
          </a:left>
          <a:right>
            <a:ln w="25400" cap="flat">
              <a:solidFill>
                <a:srgbClr val="83827D"/>
              </a:solidFill>
              <a:prstDash val="solid"/>
              <a:miter lim="400000"/>
            </a:ln>
          </a:right>
          <a:top>
            <a:ln w="25400" cap="rnd">
              <a:solidFill>
                <a:srgbClr val="83827D"/>
              </a:solidFill>
              <a:custDash>
                <a:ds d="100000" sp="200000"/>
              </a:custDash>
              <a:miter lim="400000"/>
            </a:ln>
          </a:top>
          <a:bottom>
            <a:ln w="25400" cap="rnd">
              <a:solidFill>
                <a:srgbClr val="83827D"/>
              </a:solidFill>
              <a:custDash>
                <a:ds d="100000" sp="200000"/>
              </a:custDash>
              <a:miter lim="400000"/>
            </a:ln>
          </a:bottom>
          <a:insideH>
            <a:ln w="25400" cap="rnd">
              <a:solidFill>
                <a:srgbClr val="83827D"/>
              </a:solidFill>
              <a:custDash>
                <a:ds d="100000" sp="200000"/>
              </a:custDash>
              <a:miter lim="400000"/>
            </a:ln>
          </a:insideH>
          <a:insideV>
            <a:ln w="25400" cap="flat">
              <a:solidFill>
                <a:srgbClr val="83827D"/>
              </a:solidFill>
              <a:prstDash val="solid"/>
              <a:miter lim="400000"/>
            </a:ln>
          </a:insideV>
        </a:tcBdr>
        <a:fill>
          <a:noFill/>
        </a:fill>
      </a:tcStyle>
    </a:firstCol>
    <a:lastRow>
      <a:tcTxStyle b="off" i="off">
        <a:font>
          <a:latin typeface="Helvetica Neue"/>
          <a:ea typeface="Helvetica Neue"/>
          <a:cs typeface="Helvetica Neue"/>
        </a:font>
        <a:srgbClr val="818181"/>
      </a:tcTxStyle>
      <a:tcStyle>
        <a:tcBdr>
          <a:left>
            <a:ln w="25400" cap="rnd">
              <a:solidFill>
                <a:srgbClr val="83827D"/>
              </a:solidFill>
              <a:custDash>
                <a:ds d="100000" sp="200000"/>
              </a:custDash>
              <a:miter lim="400000"/>
            </a:ln>
          </a:left>
          <a:right>
            <a:ln w="25400" cap="rnd">
              <a:solidFill>
                <a:srgbClr val="83827D"/>
              </a:solidFill>
              <a:custDash>
                <a:ds d="100000" sp="200000"/>
              </a:custDash>
              <a:miter lim="400000"/>
            </a:ln>
          </a:right>
          <a:top>
            <a:ln w="25400" cap="flat">
              <a:solidFill>
                <a:srgbClr val="83827D"/>
              </a:solidFill>
              <a:prstDash val="solid"/>
              <a:miter lim="400000"/>
            </a:ln>
          </a:top>
          <a:bottom>
            <a:ln w="12700" cap="flat">
              <a:noFill/>
              <a:miter lim="400000"/>
            </a:ln>
          </a:bottom>
          <a:insideH>
            <a:ln w="12700" cap="flat">
              <a:noFill/>
              <a:miter lim="400000"/>
            </a:ln>
          </a:insideH>
          <a:insideV>
            <a:ln w="25400" cap="rnd">
              <a:solidFill>
                <a:srgbClr val="83827D"/>
              </a:solidFill>
              <a:custDash>
                <a:ds d="100000" sp="200000"/>
              </a:custDash>
              <a:miter lim="400000"/>
            </a:ln>
          </a:insideV>
        </a:tcBdr>
        <a:fill>
          <a:noFill/>
        </a:fill>
      </a:tcStyle>
    </a:lastRow>
    <a:firstRow>
      <a:tcTxStyle b="off" i="off">
        <a:font>
          <a:latin typeface="Helvetica Neue"/>
          <a:ea typeface="Helvetica Neue"/>
          <a:cs typeface="Helvetica Neue"/>
        </a:font>
        <a:srgbClr val="818181"/>
      </a:tcTxStyle>
      <a:tcStyle>
        <a:tcBdr>
          <a:left>
            <a:ln w="25400" cap="rnd">
              <a:solidFill>
                <a:srgbClr val="83827D"/>
              </a:solidFill>
              <a:custDash>
                <a:ds d="100000" sp="200000"/>
              </a:custDash>
              <a:miter lim="400000"/>
            </a:ln>
          </a:left>
          <a:right>
            <a:ln w="25400" cap="rnd">
              <a:solidFill>
                <a:srgbClr val="83827D"/>
              </a:solidFill>
              <a:custDash>
                <a:ds d="100000" sp="200000"/>
              </a:custDash>
              <a:miter lim="400000"/>
            </a:ln>
          </a:right>
          <a:top>
            <a:ln w="12700" cap="flat">
              <a:noFill/>
              <a:miter lim="400000"/>
            </a:ln>
          </a:top>
          <a:bottom>
            <a:ln w="25400" cap="flat">
              <a:solidFill>
                <a:srgbClr val="83827D"/>
              </a:solidFill>
              <a:prstDash val="solid"/>
              <a:miter lim="400000"/>
            </a:ln>
          </a:bottom>
          <a:insideH>
            <a:ln w="12700" cap="flat">
              <a:noFill/>
              <a:miter lim="400000"/>
            </a:ln>
          </a:insideH>
          <a:insideV>
            <a:ln w="25400" cap="rnd">
              <a:solidFill>
                <a:srgbClr val="83827D"/>
              </a:solidFill>
              <a:custDash>
                <a:ds d="1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4" d="100"/>
          <a:sy n="54" d="100"/>
        </p:scale>
        <p:origin x="-1152" y="-112"/>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0" name="Shape 50"/>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51" name="Shape 51"/>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231903455"/>
      </p:ext>
    </p:extLst>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hape 56"/>
          <p:cNvSpPr>
            <a:spLocks noGrp="1" noRot="1" noChangeAspect="1"/>
          </p:cNvSpPr>
          <p:nvPr>
            <p:ph type="sldImg"/>
          </p:nvPr>
        </p:nvSpPr>
        <p:spPr>
          <a:prstGeom prst="rect">
            <a:avLst/>
          </a:prstGeom>
        </p:spPr>
        <p:txBody>
          <a:bodyPr/>
          <a:lstStyle/>
          <a:p>
            <a:pPr lvl="0"/>
            <a:endParaRPr/>
          </a:p>
        </p:txBody>
      </p:sp>
      <p:sp>
        <p:nvSpPr>
          <p:cNvPr id="57" name="Shape 57"/>
          <p:cNvSpPr>
            <a:spLocks noGrp="1"/>
          </p:cNvSpPr>
          <p:nvPr>
            <p:ph type="body" sz="quarter" idx="1"/>
          </p:nvPr>
        </p:nvSpPr>
        <p:spPr>
          <a:prstGeom prst="rect">
            <a:avLst/>
          </a:prstGeom>
        </p:spPr>
        <p:txBody>
          <a:bodyPr/>
          <a:lstStyle/>
          <a:p>
            <a:pPr lvl="0">
              <a:defRPr sz="1800"/>
            </a:pPr>
            <a:r>
              <a:rPr sz="2200" b="1"/>
              <a:t>2 mins.</a:t>
            </a:r>
          </a:p>
          <a:p>
            <a:pPr lvl="0">
              <a:defRPr sz="1800"/>
            </a:pPr>
            <a:endParaRPr sz="2200"/>
          </a:p>
          <a:p>
            <a:pPr lvl="0">
              <a:defRPr sz="1800"/>
            </a:pPr>
            <a:r>
              <a:rPr sz="2200"/>
              <a:t>Introduction/welcome</a:t>
            </a:r>
          </a:p>
          <a:p>
            <a:pPr lvl="0">
              <a:defRPr sz="1800"/>
            </a:pPr>
            <a:endParaRPr sz="2200"/>
          </a:p>
          <a:p>
            <a:pPr lvl="0">
              <a:defRPr sz="1800"/>
            </a:pPr>
            <a:endParaRPr sz="2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a:spLocks noGrp="1" noRot="1" noChangeAspect="1"/>
          </p:cNvSpPr>
          <p:nvPr>
            <p:ph type="sldImg"/>
          </p:nvPr>
        </p:nvSpPr>
        <p:spPr>
          <a:prstGeom prst="rect">
            <a:avLst/>
          </a:prstGeom>
        </p:spPr>
        <p:txBody>
          <a:bodyPr/>
          <a:lstStyle/>
          <a:p>
            <a:pPr lvl="0"/>
            <a:endParaRPr/>
          </a:p>
        </p:txBody>
      </p:sp>
      <p:sp>
        <p:nvSpPr>
          <p:cNvPr id="122" name="Shape 122"/>
          <p:cNvSpPr>
            <a:spLocks noGrp="1"/>
          </p:cNvSpPr>
          <p:nvPr>
            <p:ph type="body" sz="quarter" idx="1"/>
          </p:nvPr>
        </p:nvSpPr>
        <p:spPr>
          <a:prstGeom prst="rect">
            <a:avLst/>
          </a:prstGeom>
        </p:spPr>
        <p:txBody>
          <a:bodyPr/>
          <a:lstStyle/>
          <a:p>
            <a:pPr lvl="0">
              <a:lnSpc>
                <a:spcPct val="120000"/>
              </a:lnSpc>
              <a:defRPr sz="1800"/>
            </a:pPr>
            <a:r>
              <a:rPr sz="2200" b="1">
                <a:latin typeface="Avenir Book"/>
                <a:ea typeface="Avenir Book"/>
                <a:cs typeface="Avenir Book"/>
                <a:sym typeface="Avenir Book"/>
              </a:rPr>
              <a:t>2 min</a:t>
            </a:r>
          </a:p>
          <a:p>
            <a:pPr lvl="0">
              <a:lnSpc>
                <a:spcPct val="120000"/>
              </a:lnSpc>
              <a:defRPr sz="1800"/>
            </a:pPr>
            <a:r>
              <a:rPr sz="2200">
                <a:latin typeface="Avenir Book"/>
                <a:ea typeface="Avenir Book"/>
                <a:cs typeface="Avenir Book"/>
                <a:sym typeface="Avenir Book"/>
              </a:rPr>
              <a:t>Translate the grading key of 4, 3, 2, 1:  </a:t>
            </a:r>
          </a:p>
          <a:p>
            <a:pPr marL="444500" lvl="0" indent="-215900">
              <a:lnSpc>
                <a:spcPct val="120000"/>
              </a:lnSpc>
              <a:buClr>
                <a:srgbClr val="777775"/>
              </a:buClr>
              <a:buSzPct val="100000"/>
              <a:buChar char="•"/>
              <a:defRPr sz="1800"/>
            </a:pPr>
            <a:r>
              <a:rPr sz="2200">
                <a:latin typeface="Avenir Book"/>
                <a:ea typeface="Avenir Book"/>
                <a:cs typeface="Avenir Book"/>
                <a:sym typeface="Avenir Book"/>
              </a:rPr>
              <a:t>	4: Excels at Grade Level Standard -  Consistently understands and applies key concepts, processes and skills for grade level standards.</a:t>
            </a:r>
          </a:p>
          <a:p>
            <a:pPr marL="444500" lvl="0" indent="-215900">
              <a:lnSpc>
                <a:spcPct val="120000"/>
              </a:lnSpc>
              <a:buClr>
                <a:srgbClr val="777775"/>
              </a:buClr>
              <a:buSzPct val="100000"/>
              <a:buChar char="•"/>
              <a:defRPr sz="1800"/>
            </a:pPr>
            <a:r>
              <a:rPr sz="2200">
                <a:latin typeface="Avenir Book"/>
                <a:ea typeface="Avenir Book"/>
                <a:cs typeface="Avenir Book"/>
                <a:sym typeface="Avenir Book"/>
              </a:rPr>
              <a:t>	3: Meets Grade Level Standard - Usually understands and applies key concepts, processes and skills for grade level standards.</a:t>
            </a:r>
          </a:p>
          <a:p>
            <a:pPr marL="444500" lvl="0" indent="-215900">
              <a:lnSpc>
                <a:spcPct val="120000"/>
              </a:lnSpc>
              <a:buClr>
                <a:srgbClr val="777775"/>
              </a:buClr>
              <a:buSzPct val="100000"/>
              <a:buChar char="•"/>
              <a:defRPr sz="1800"/>
            </a:pPr>
            <a:r>
              <a:rPr sz="2200">
                <a:latin typeface="Avenir Book"/>
                <a:ea typeface="Avenir Book"/>
                <a:cs typeface="Avenir Book"/>
                <a:sym typeface="Avenir Book"/>
              </a:rPr>
              <a:t>	2: Approaching Grade Level Standard - Beginning to understand and apply key concepts, processes, and skills for grade level standards.</a:t>
            </a:r>
          </a:p>
          <a:p>
            <a:pPr marL="444500" lvl="0" indent="-215900">
              <a:lnSpc>
                <a:spcPct val="120000"/>
              </a:lnSpc>
              <a:buClr>
                <a:srgbClr val="777775"/>
              </a:buClr>
              <a:buSzPct val="100000"/>
              <a:buChar char="•"/>
              <a:defRPr sz="1800"/>
            </a:pPr>
            <a:r>
              <a:rPr sz="2200">
                <a:latin typeface="Avenir Book"/>
                <a:ea typeface="Avenir Book"/>
                <a:cs typeface="Avenir Book"/>
                <a:sym typeface="Avenir Book"/>
              </a:rPr>
              <a:t>	1: Below Grade Level Standard - Does not understand and apply key concepts, processes and skills for grade level standards.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hape 143"/>
          <p:cNvSpPr>
            <a:spLocks noGrp="1" noRot="1" noChangeAspect="1"/>
          </p:cNvSpPr>
          <p:nvPr>
            <p:ph type="sldImg"/>
          </p:nvPr>
        </p:nvSpPr>
        <p:spPr>
          <a:prstGeom prst="rect">
            <a:avLst/>
          </a:prstGeom>
        </p:spPr>
        <p:txBody>
          <a:bodyPr/>
          <a:lstStyle/>
          <a:p>
            <a:pPr lvl="0"/>
            <a:endParaRPr/>
          </a:p>
        </p:txBody>
      </p:sp>
      <p:sp>
        <p:nvSpPr>
          <p:cNvPr id="144" name="Shape 144"/>
          <p:cNvSpPr>
            <a:spLocks noGrp="1"/>
          </p:cNvSpPr>
          <p:nvPr>
            <p:ph type="body" sz="quarter" idx="1"/>
          </p:nvPr>
        </p:nvSpPr>
        <p:spPr>
          <a:prstGeom prst="rect">
            <a:avLst/>
          </a:prstGeom>
        </p:spPr>
        <p:txBody>
          <a:bodyPr/>
          <a:lstStyle/>
          <a:p>
            <a:pPr lvl="0">
              <a:lnSpc>
                <a:spcPct val="120000"/>
              </a:lnSpc>
              <a:defRPr sz="1800"/>
            </a:pPr>
            <a:r>
              <a:rPr sz="2200" b="1">
                <a:latin typeface="Avenir Book"/>
                <a:ea typeface="Avenir Book"/>
                <a:cs typeface="Avenir Book"/>
                <a:sym typeface="Avenir Book"/>
              </a:rPr>
              <a:t>2 min</a:t>
            </a:r>
          </a:p>
          <a:p>
            <a:pPr lvl="0">
              <a:lnSpc>
                <a:spcPct val="120000"/>
              </a:lnSpc>
              <a:defRPr sz="1800"/>
            </a:pPr>
            <a:r>
              <a:rPr sz="2200">
                <a:latin typeface="Avenir Book"/>
                <a:ea typeface="Avenir Book"/>
                <a:cs typeface="Avenir Book"/>
                <a:sym typeface="Avenir Book"/>
              </a:rPr>
              <a:t>Here is our GGUSD Strategic Plan. The way we evaluate our students growth on a report card is reflected here in our GGUSD Strategic Plan. </a:t>
            </a:r>
          </a:p>
          <a:p>
            <a:pPr lvl="0">
              <a:lnSpc>
                <a:spcPct val="120000"/>
              </a:lnSpc>
              <a:defRPr sz="1800"/>
            </a:pPr>
            <a:endParaRPr sz="2200">
              <a:latin typeface="Avenir Book"/>
              <a:ea typeface="Avenir Book"/>
              <a:cs typeface="Avenir Book"/>
              <a:sym typeface="Avenir Book"/>
            </a:endParaRPr>
          </a:p>
          <a:p>
            <a:pPr lvl="0">
              <a:lnSpc>
                <a:spcPct val="120000"/>
              </a:lnSpc>
              <a:defRPr sz="1800"/>
            </a:pPr>
            <a:r>
              <a:rPr sz="2200">
                <a:latin typeface="Avenir Book"/>
                <a:ea typeface="Avenir Book"/>
                <a:cs typeface="Avenir Book"/>
                <a:sym typeface="Avenir Book"/>
              </a:rPr>
              <a:t>As you click and say- “Standards-based report cards will support and prepare our students on their journey to </a:t>
            </a:r>
            <a:r>
              <a:rPr sz="2200" u="sng">
                <a:latin typeface="Avenir Book"/>
                <a:ea typeface="Avenir Book"/>
                <a:cs typeface="Avenir Book"/>
                <a:sym typeface="Avenir Book"/>
              </a:rPr>
              <a:t>lifelong success</a:t>
            </a:r>
            <a:r>
              <a:rPr sz="2200">
                <a:latin typeface="Avenir Book"/>
                <a:ea typeface="Avenir Book"/>
                <a:cs typeface="Avenir Book"/>
                <a:sym typeface="Avenir Book"/>
              </a:rPr>
              <a:t> by </a:t>
            </a:r>
            <a:r>
              <a:rPr sz="2200" u="sng">
                <a:latin typeface="Avenir Book"/>
                <a:ea typeface="Avenir Book"/>
                <a:cs typeface="Avenir Book"/>
                <a:sym typeface="Avenir Book"/>
              </a:rPr>
              <a:t>maintaining their high motivation</a:t>
            </a:r>
            <a:r>
              <a:rPr sz="2200">
                <a:latin typeface="Avenir Book"/>
                <a:ea typeface="Avenir Book"/>
                <a:cs typeface="Avenir Book"/>
                <a:sym typeface="Avenir Book"/>
              </a:rPr>
              <a:t> when they see their </a:t>
            </a:r>
            <a:r>
              <a:rPr sz="2200" u="sng">
                <a:latin typeface="Avenir Book"/>
                <a:ea typeface="Avenir Book"/>
                <a:cs typeface="Avenir Book"/>
                <a:sym typeface="Avenir Book"/>
              </a:rPr>
              <a:t>continual growth towards mastery of standards</a:t>
            </a:r>
            <a:r>
              <a:rPr sz="2200">
                <a:latin typeface="Avenir Book"/>
                <a:ea typeface="Avenir Book"/>
                <a:cs typeface="Avenir Book"/>
                <a:sym typeface="Avenir Book"/>
              </a:rPr>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Shape 61"/>
          <p:cNvSpPr>
            <a:spLocks noGrp="1" noRot="1" noChangeAspect="1"/>
          </p:cNvSpPr>
          <p:nvPr>
            <p:ph type="sldImg"/>
          </p:nvPr>
        </p:nvSpPr>
        <p:spPr>
          <a:prstGeom prst="rect">
            <a:avLst/>
          </a:prstGeom>
        </p:spPr>
        <p:txBody>
          <a:bodyPr/>
          <a:lstStyle/>
          <a:p>
            <a:pPr lvl="0"/>
            <a:endParaRPr/>
          </a:p>
        </p:txBody>
      </p:sp>
      <p:sp>
        <p:nvSpPr>
          <p:cNvPr id="62" name="Shape 62"/>
          <p:cNvSpPr>
            <a:spLocks noGrp="1"/>
          </p:cNvSpPr>
          <p:nvPr>
            <p:ph type="body" sz="quarter" idx="1"/>
          </p:nvPr>
        </p:nvSpPr>
        <p:spPr>
          <a:prstGeom prst="rect">
            <a:avLst/>
          </a:prstGeom>
        </p:spPr>
        <p:txBody>
          <a:bodyPr/>
          <a:lstStyle>
            <a:lvl1pPr>
              <a:defRPr b="1"/>
            </a:lvl1pPr>
          </a:lstStyle>
          <a:p>
            <a:pPr lvl="0">
              <a:defRPr sz="1800" b="0"/>
            </a:pPr>
            <a:r>
              <a:rPr sz="2200" b="1"/>
              <a:t>1 min.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hape 67"/>
          <p:cNvSpPr>
            <a:spLocks noGrp="1" noRot="1" noChangeAspect="1"/>
          </p:cNvSpPr>
          <p:nvPr>
            <p:ph type="sldImg"/>
          </p:nvPr>
        </p:nvSpPr>
        <p:spPr>
          <a:prstGeom prst="rect">
            <a:avLst/>
          </a:prstGeom>
        </p:spPr>
        <p:txBody>
          <a:bodyPr/>
          <a:lstStyle/>
          <a:p>
            <a:pPr lvl="0"/>
            <a:endParaRPr/>
          </a:p>
        </p:txBody>
      </p:sp>
      <p:sp>
        <p:nvSpPr>
          <p:cNvPr id="68" name="Shape 68"/>
          <p:cNvSpPr>
            <a:spLocks noGrp="1"/>
          </p:cNvSpPr>
          <p:nvPr>
            <p:ph type="body" sz="quarter" idx="1"/>
          </p:nvPr>
        </p:nvSpPr>
        <p:spPr>
          <a:prstGeom prst="rect">
            <a:avLst/>
          </a:prstGeom>
        </p:spPr>
        <p:txBody>
          <a:bodyPr/>
          <a:lstStyle/>
          <a:p>
            <a:pPr lvl="0">
              <a:defRPr sz="1800"/>
            </a:pPr>
            <a:r>
              <a:rPr sz="2200" b="1"/>
              <a:t>3 mins.</a:t>
            </a:r>
          </a:p>
          <a:p>
            <a:pPr lvl="0">
              <a:defRPr sz="1800"/>
            </a:pPr>
            <a:endParaRPr sz="2200"/>
          </a:p>
          <a:p>
            <a:pPr lvl="0">
              <a:defRPr sz="1800"/>
            </a:pPr>
            <a:r>
              <a:rPr sz="2200"/>
              <a:t>Whereas each state previously had its own set of expectations, which resulted in potentially significant differences in student learning from state to state, 46 states and DC have now adopted the Common Core State Standards. In addition, Guam, the U.S. Virgin Islands, the American Samoa Islands, and the Mariana Islands have also freely adopted the Standards. </a:t>
            </a:r>
          </a:p>
          <a:p>
            <a:pPr lvl="0">
              <a:defRPr sz="1800"/>
            </a:pPr>
            <a:endParaRPr sz="2200"/>
          </a:p>
          <a:p>
            <a:pPr lvl="0">
              <a:defRPr sz="1800"/>
            </a:pPr>
            <a:r>
              <a:rPr sz="2200"/>
              <a:t>This is not a political initiative. Each state has the authority to adopt standards. To have 46 states come together, regardless of their political affiliation, and agree on what’s best for education in America is no small feat.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Shape 79"/>
          <p:cNvSpPr>
            <a:spLocks noGrp="1" noRot="1" noChangeAspect="1"/>
          </p:cNvSpPr>
          <p:nvPr>
            <p:ph type="sldImg"/>
          </p:nvPr>
        </p:nvSpPr>
        <p:spPr>
          <a:prstGeom prst="rect">
            <a:avLst/>
          </a:prstGeom>
        </p:spPr>
        <p:txBody>
          <a:bodyPr/>
          <a:lstStyle/>
          <a:p>
            <a:pPr lvl="0"/>
            <a:endParaRPr/>
          </a:p>
        </p:txBody>
      </p:sp>
      <p:sp>
        <p:nvSpPr>
          <p:cNvPr id="80" name="Shape 80"/>
          <p:cNvSpPr>
            <a:spLocks noGrp="1"/>
          </p:cNvSpPr>
          <p:nvPr>
            <p:ph type="body" sz="quarter" idx="1"/>
          </p:nvPr>
        </p:nvSpPr>
        <p:spPr>
          <a:prstGeom prst="rect">
            <a:avLst/>
          </a:prstGeom>
        </p:spPr>
        <p:txBody>
          <a:bodyPr/>
          <a:lstStyle/>
          <a:p>
            <a:pPr lvl="0">
              <a:defRPr sz="1800"/>
            </a:pPr>
            <a:r>
              <a:rPr sz="2200" b="1"/>
              <a:t>2 mins.</a:t>
            </a:r>
          </a:p>
          <a:p>
            <a:pPr lvl="0">
              <a:defRPr sz="1800"/>
            </a:pPr>
            <a:endParaRPr sz="2200"/>
          </a:p>
          <a:p>
            <a:pPr lvl="0">
              <a:defRPr sz="1800"/>
            </a:pPr>
            <a:r>
              <a:rPr sz="2200"/>
              <a:t>As we think about what it takes to help students become ready for college and careers, there are major changes, or “shifts,” in the way teachers will teach. The shifts represent what the standards now expect students to learn and teachers to teach. They are the headlines that describe some of what will change.  </a:t>
            </a:r>
          </a:p>
          <a:p>
            <a:pPr lvl="0">
              <a:defRPr sz="1800"/>
            </a:pPr>
            <a:endParaRPr sz="2200"/>
          </a:p>
          <a:p>
            <a:pPr lvl="0">
              <a:defRPr sz="1800"/>
            </a:pPr>
            <a:endParaRPr sz="2200"/>
          </a:p>
          <a:p>
            <a:pPr lvl="0">
              <a:defRPr sz="1800"/>
            </a:pPr>
            <a:endParaRPr sz="2200"/>
          </a:p>
          <a:p>
            <a:pPr lvl="0">
              <a:defRPr sz="1800"/>
            </a:pPr>
            <a:endParaRPr sz="2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hape 85"/>
          <p:cNvSpPr>
            <a:spLocks noGrp="1" noRot="1" noChangeAspect="1"/>
          </p:cNvSpPr>
          <p:nvPr>
            <p:ph type="sldImg"/>
          </p:nvPr>
        </p:nvSpPr>
        <p:spPr>
          <a:prstGeom prst="rect">
            <a:avLst/>
          </a:prstGeom>
        </p:spPr>
        <p:txBody>
          <a:bodyPr/>
          <a:lstStyle/>
          <a:p>
            <a:pPr lvl="0"/>
            <a:endParaRPr/>
          </a:p>
        </p:txBody>
      </p:sp>
      <p:sp>
        <p:nvSpPr>
          <p:cNvPr id="86" name="Shape 86"/>
          <p:cNvSpPr>
            <a:spLocks noGrp="1"/>
          </p:cNvSpPr>
          <p:nvPr>
            <p:ph type="body" sz="quarter" idx="1"/>
          </p:nvPr>
        </p:nvSpPr>
        <p:spPr>
          <a:prstGeom prst="rect">
            <a:avLst/>
          </a:prstGeom>
        </p:spPr>
        <p:txBody>
          <a:bodyPr/>
          <a:lstStyle/>
          <a:p>
            <a:pPr lvl="0">
              <a:defRPr sz="1800"/>
            </a:pPr>
            <a:r>
              <a:rPr sz="2200" b="1"/>
              <a:t>5 mins.</a:t>
            </a:r>
          </a:p>
          <a:p>
            <a:pPr lvl="0">
              <a:defRPr sz="1800"/>
            </a:pPr>
            <a:endParaRPr sz="2200"/>
          </a:p>
          <a:p>
            <a:pPr lvl="0">
              <a:defRPr sz="1800"/>
            </a:pPr>
            <a:r>
              <a:rPr sz="2200"/>
              <a:t>These are ideas for supporting students with the Common Core shifts in ELA/Literacy at home.</a:t>
            </a:r>
          </a:p>
          <a:p>
            <a:pPr lvl="0">
              <a:defRPr sz="1800"/>
            </a:pPr>
            <a:endParaRPr sz="2200"/>
          </a:p>
          <a:p>
            <a:pPr lvl="0">
              <a:defRPr sz="1800"/>
            </a:pPr>
            <a:r>
              <a:rPr sz="2200"/>
              <a:t>As students read, parents can read the same material and have conversations with their children that are focused on the text.</a:t>
            </a:r>
            <a:br>
              <a:rPr sz="2200"/>
            </a:br>
            <a:endParaRPr sz="2200"/>
          </a:p>
          <a:p>
            <a:pPr lvl="0">
              <a:defRPr sz="1800"/>
            </a:pPr>
            <a:r>
              <a:rPr sz="2200"/>
              <a:t>Give children multiple opportunities to engage in reading about things that interest them – especially informational texts (biographies, historical non-fiction, hobbies, sports, science topics, etc.) If your children are interested in games, have them read information about who invented the game, when it was invented, or have them explain step by step procedures to make their games operate in a certain manner.  If they are interested in different historical figures, athletes, or science topics, encourage them to read books or articles that relate to those people.</a:t>
            </a:r>
            <a:br>
              <a:rPr sz="2200"/>
            </a:br>
            <a:endParaRPr sz="2200"/>
          </a:p>
          <a:p>
            <a:pPr lvl="0">
              <a:defRPr sz="1800"/>
            </a:pPr>
            <a:r>
              <a:rPr sz="2200"/>
              <a:t>As children inquire about different concepts or become curious about certain topics, encourage them to research their own questions by doing a web search and reading news articles or books that help them to find out new information.</a:t>
            </a:r>
            <a:br>
              <a:rPr sz="2200"/>
            </a:br>
            <a:endParaRPr sz="2200"/>
          </a:p>
          <a:p>
            <a:pPr lvl="0">
              <a:defRPr sz="1800"/>
            </a:pPr>
            <a:r>
              <a:rPr sz="2200"/>
              <a:t>Take a moment to ask participants if they have any questions on how to support their child.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prstGeom prst="rect">
            <a:avLst/>
          </a:prstGeom>
        </p:spPr>
        <p:txBody>
          <a:bodyPr/>
          <a:lstStyle/>
          <a:p>
            <a:pPr lvl="0"/>
            <a:endParaRPr/>
          </a:p>
        </p:txBody>
      </p:sp>
      <p:sp>
        <p:nvSpPr>
          <p:cNvPr id="92" name="Shape 92"/>
          <p:cNvSpPr>
            <a:spLocks noGrp="1"/>
          </p:cNvSpPr>
          <p:nvPr>
            <p:ph type="body" sz="quarter" idx="1"/>
          </p:nvPr>
        </p:nvSpPr>
        <p:spPr>
          <a:prstGeom prst="rect">
            <a:avLst/>
          </a:prstGeom>
        </p:spPr>
        <p:txBody>
          <a:bodyPr/>
          <a:lstStyle/>
          <a:p>
            <a:pPr lvl="0">
              <a:defRPr sz="1800"/>
            </a:pPr>
            <a:r>
              <a:rPr sz="2200" b="1"/>
              <a:t>2 mins.</a:t>
            </a:r>
          </a:p>
          <a:p>
            <a:pPr lvl="0">
              <a:defRPr sz="1800"/>
            </a:pPr>
            <a:endParaRPr sz="2200"/>
          </a:p>
          <a:p>
            <a:pPr lvl="0">
              <a:defRPr sz="1800"/>
            </a:pPr>
            <a:r>
              <a:rPr sz="2200"/>
              <a:t>ELA/Literacy, there are also “headline changes” in expectations and instruction for math.  These 3 shifts demonstrate the ways in which teaching and learning will change with Common Core State Standards to help students achieve their goals of college and career readiness.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Shape 97"/>
          <p:cNvSpPr>
            <a:spLocks noGrp="1" noRot="1" noChangeAspect="1"/>
          </p:cNvSpPr>
          <p:nvPr>
            <p:ph type="sldImg"/>
          </p:nvPr>
        </p:nvSpPr>
        <p:spPr>
          <a:prstGeom prst="rect">
            <a:avLst/>
          </a:prstGeom>
        </p:spPr>
        <p:txBody>
          <a:bodyPr/>
          <a:lstStyle/>
          <a:p>
            <a:pPr lvl="0"/>
            <a:endParaRPr/>
          </a:p>
        </p:txBody>
      </p:sp>
      <p:sp>
        <p:nvSpPr>
          <p:cNvPr id="98" name="Shape 98"/>
          <p:cNvSpPr>
            <a:spLocks noGrp="1"/>
          </p:cNvSpPr>
          <p:nvPr>
            <p:ph type="body" sz="quarter" idx="1"/>
          </p:nvPr>
        </p:nvSpPr>
        <p:spPr>
          <a:prstGeom prst="rect">
            <a:avLst/>
          </a:prstGeom>
        </p:spPr>
        <p:txBody>
          <a:bodyPr/>
          <a:lstStyle/>
          <a:p>
            <a:pPr lvl="0">
              <a:defRPr sz="1800"/>
            </a:pPr>
            <a:r>
              <a:rPr sz="2200" b="1"/>
              <a:t>5 mins.</a:t>
            </a:r>
          </a:p>
          <a:p>
            <a:pPr lvl="0">
              <a:defRPr sz="1800"/>
            </a:pPr>
            <a:r>
              <a:rPr sz="2200"/>
              <a:t>These are some ideas to support children at home with the Common Core shifts in math.</a:t>
            </a:r>
          </a:p>
          <a:p>
            <a:pPr lvl="0">
              <a:defRPr sz="1800"/>
            </a:pPr>
            <a:endParaRPr sz="2200"/>
          </a:p>
          <a:p>
            <a:pPr lvl="0">
              <a:defRPr sz="1800"/>
            </a:pPr>
            <a:r>
              <a:rPr sz="2200"/>
              <a:t>Working with your child on basic math facts such as addition, subtraction, multiplication, and division will help to improve student’s speed and accuracy in math.  This could involve a variety of opportunities from flash cards to games including dice and cards.  </a:t>
            </a:r>
            <a:br>
              <a:rPr sz="2200"/>
            </a:br>
            <a:endParaRPr sz="2200"/>
          </a:p>
          <a:p>
            <a:pPr lvl="0">
              <a:defRPr sz="1800"/>
            </a:pPr>
            <a:r>
              <a:rPr sz="2200"/>
              <a:t>Encourage your child not to give up on math problems, but finish them to completion.  This will help build their stamina for solving multi-step problems that they will be required to engage in at school. Encourage children to engage in math games or test their skills with online math challenges that are timed.</a:t>
            </a:r>
            <a:br>
              <a:rPr sz="2200"/>
            </a:br>
            <a:endParaRPr sz="2200"/>
          </a:p>
          <a:p>
            <a:pPr lvl="0">
              <a:defRPr sz="1800"/>
            </a:pPr>
            <a:r>
              <a:rPr sz="2200"/>
              <a:t>Many student can get the answers to their math problems, but have a difficult time explaining their thinking behind the answer.  Encouraging your child to talk the math out and show their work or thinking helps them to demonstrate their conceptual understanding of math.</a:t>
            </a:r>
            <a:br>
              <a:rPr sz="2200"/>
            </a:br>
            <a:endParaRPr sz="2200"/>
          </a:p>
          <a:p>
            <a:pPr lvl="0">
              <a:defRPr sz="1800"/>
            </a:pPr>
            <a:r>
              <a:rPr sz="2200"/>
              <a:t>Helping children to see math in action at home creates a real-world experience and application for math skills. Try measuring ingredients, measuring objects around the house, calculating the area of a room to input furniture, analyzing sports statistics, etc. </a:t>
            </a:r>
          </a:p>
          <a:p>
            <a:pPr lvl="0">
              <a:defRPr sz="1800"/>
            </a:pPr>
            <a:endParaRPr sz="2200"/>
          </a:p>
          <a:p>
            <a:pPr lvl="0">
              <a:defRPr sz="1800"/>
            </a:pPr>
            <a:r>
              <a:rPr sz="2200"/>
              <a:t>Take a moment to ask participants if they have any questions on how to support their child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Shape 102"/>
          <p:cNvSpPr>
            <a:spLocks noGrp="1" noRot="1" noChangeAspect="1"/>
          </p:cNvSpPr>
          <p:nvPr>
            <p:ph type="sldImg"/>
          </p:nvPr>
        </p:nvSpPr>
        <p:spPr>
          <a:prstGeom prst="rect">
            <a:avLst/>
          </a:prstGeom>
        </p:spPr>
        <p:txBody>
          <a:bodyPr/>
          <a:lstStyle/>
          <a:p>
            <a:pPr lvl="0"/>
            <a:endParaRPr/>
          </a:p>
        </p:txBody>
      </p:sp>
      <p:sp>
        <p:nvSpPr>
          <p:cNvPr id="103" name="Shape 103"/>
          <p:cNvSpPr>
            <a:spLocks noGrp="1"/>
          </p:cNvSpPr>
          <p:nvPr>
            <p:ph type="body" sz="quarter" idx="1"/>
          </p:nvPr>
        </p:nvSpPr>
        <p:spPr>
          <a:prstGeom prst="rect">
            <a:avLst/>
          </a:prstGeom>
        </p:spPr>
        <p:txBody>
          <a:bodyPr/>
          <a:lstStyle>
            <a:lvl1pPr>
              <a:defRPr b="1"/>
            </a:lvl1pPr>
          </a:lstStyle>
          <a:p>
            <a:pPr lvl="0">
              <a:defRPr sz="1800" b="0"/>
            </a:pPr>
            <a:r>
              <a:rPr sz="2200" b="1"/>
              <a:t>1 min.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Shape 114"/>
          <p:cNvSpPr>
            <a:spLocks noGrp="1" noRot="1" noChangeAspect="1"/>
          </p:cNvSpPr>
          <p:nvPr>
            <p:ph type="sldImg"/>
          </p:nvPr>
        </p:nvSpPr>
        <p:spPr>
          <a:prstGeom prst="rect">
            <a:avLst/>
          </a:prstGeom>
        </p:spPr>
        <p:txBody>
          <a:bodyPr/>
          <a:lstStyle/>
          <a:p>
            <a:pPr lvl="0"/>
            <a:endParaRPr/>
          </a:p>
        </p:txBody>
      </p:sp>
      <p:sp>
        <p:nvSpPr>
          <p:cNvPr id="115" name="Shape 115"/>
          <p:cNvSpPr>
            <a:spLocks noGrp="1"/>
          </p:cNvSpPr>
          <p:nvPr>
            <p:ph type="body" sz="quarter" idx="1"/>
          </p:nvPr>
        </p:nvSpPr>
        <p:spPr>
          <a:prstGeom prst="rect">
            <a:avLst/>
          </a:prstGeom>
        </p:spPr>
        <p:txBody>
          <a:bodyPr/>
          <a:lstStyle/>
          <a:p>
            <a:pPr lvl="0">
              <a:lnSpc>
                <a:spcPct val="120000"/>
              </a:lnSpc>
              <a:defRPr sz="1800"/>
            </a:pPr>
            <a:r>
              <a:rPr sz="2200" b="1">
                <a:latin typeface="Avenir Book"/>
                <a:ea typeface="Avenir Book"/>
                <a:cs typeface="Avenir Book"/>
                <a:sym typeface="Avenir Book"/>
              </a:rPr>
              <a:t>2 min</a:t>
            </a:r>
          </a:p>
          <a:p>
            <a:pPr lvl="0">
              <a:lnSpc>
                <a:spcPct val="120000"/>
              </a:lnSpc>
              <a:defRPr sz="1800"/>
            </a:pPr>
            <a:r>
              <a:rPr sz="2200" b="1">
                <a:latin typeface="Avenir Book"/>
                <a:ea typeface="Avenir Book"/>
                <a:cs typeface="Avenir Book"/>
                <a:sym typeface="Avenir Book"/>
              </a:rPr>
              <a:t>What is a standards-based report card?</a:t>
            </a:r>
          </a:p>
          <a:p>
            <a:pPr marL="287866" lvl="0" indent="-287866">
              <a:lnSpc>
                <a:spcPct val="120000"/>
              </a:lnSpc>
              <a:buSzPct val="100000"/>
              <a:buAutoNum type="arabicPeriod"/>
              <a:defRPr sz="1800"/>
            </a:pPr>
            <a:r>
              <a:rPr sz="2200">
                <a:latin typeface="Avenir Book"/>
                <a:ea typeface="Avenir Book"/>
                <a:cs typeface="Avenir Book"/>
                <a:sym typeface="Avenir Book"/>
              </a:rPr>
              <a:t>Explain that we have a standards based report card. This means that grades are given based on mastery of standards. Students have until the end of the year to master the standard.</a:t>
            </a:r>
          </a:p>
          <a:p>
            <a:pPr marL="287866" lvl="0" indent="-287866">
              <a:lnSpc>
                <a:spcPct val="120000"/>
              </a:lnSpc>
              <a:buSzPct val="100000"/>
              <a:buAutoNum type="arabicPeriod"/>
              <a:defRPr sz="1800"/>
            </a:pPr>
            <a:r>
              <a:rPr sz="2200">
                <a:latin typeface="Avenir Book"/>
                <a:ea typeface="Avenir Book"/>
                <a:cs typeface="Avenir Book"/>
                <a:sym typeface="Avenir Book"/>
              </a:rPr>
              <a:t>Explain that when we grade students we do it in relation to the standards. The standard is the end goal. It's where the student is at the end of each trimester. </a:t>
            </a:r>
          </a:p>
          <a:p>
            <a:pPr marL="287866" lvl="0" indent="-287866">
              <a:lnSpc>
                <a:spcPct val="120000"/>
              </a:lnSpc>
              <a:buSzPct val="100000"/>
              <a:buAutoNum type="arabicPeriod"/>
              <a:defRPr sz="1800"/>
            </a:pPr>
            <a:r>
              <a:rPr sz="2200">
                <a:latin typeface="Avenir Book"/>
                <a:ea typeface="Avenir Book"/>
                <a:cs typeface="Avenir Book"/>
                <a:sym typeface="Avenir Book"/>
              </a:rPr>
              <a:t>Ultimate goal is for all students to be meeting all grade level standards by the end of the grade level. (end of school year)</a:t>
            </a:r>
          </a:p>
          <a:p>
            <a:pPr marL="287866" lvl="0" indent="-287866">
              <a:lnSpc>
                <a:spcPct val="120000"/>
              </a:lnSpc>
              <a:buSzPct val="100000"/>
              <a:buAutoNum type="arabicPeriod"/>
              <a:defRPr sz="1800"/>
            </a:pPr>
            <a:r>
              <a:rPr sz="2200">
                <a:latin typeface="Avenir Book"/>
                <a:ea typeface="Avenir Book"/>
                <a:cs typeface="Avenir Book"/>
                <a:sym typeface="Avenir Book"/>
              </a:rPr>
              <a:t>Report card serves as a communication tool for parents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 name="Shape 6"/>
          <p:cNvSpPr>
            <a:spLocks noGrp="1"/>
          </p:cNvSpPr>
          <p:nvPr>
            <p:ph type="title"/>
          </p:nvPr>
        </p:nvSpPr>
        <p:spPr>
          <a:xfrm>
            <a:off x="1422400" y="5245100"/>
            <a:ext cx="10541000" cy="2628900"/>
          </a:xfrm>
          <a:prstGeom prst="rect">
            <a:avLst/>
          </a:prstGeom>
        </p:spPr>
        <p:txBody>
          <a:bodyPr anchor="b"/>
          <a:lstStyle>
            <a:lvl1pPr>
              <a:defRPr cap="all">
                <a:solidFill>
                  <a:srgbClr val="DEDEDE"/>
                </a:solidFill>
                <a:latin typeface="+mj-lt"/>
                <a:ea typeface="+mj-ea"/>
                <a:cs typeface="+mj-cs"/>
                <a:sym typeface="Helvetica Neue Bold Condensed"/>
              </a:defRPr>
            </a:lvl1pPr>
          </a:lstStyle>
          <a:p>
            <a:pPr lvl="0">
              <a:defRPr sz="1800" cap="none">
                <a:solidFill>
                  <a:srgbClr val="000000"/>
                </a:solidFill>
              </a:defRPr>
            </a:pPr>
            <a:r>
              <a:rPr sz="7200" cap="all">
                <a:solidFill>
                  <a:srgbClr val="DEDEDE"/>
                </a:solidFill>
              </a:rPr>
              <a:t>Title Text</a:t>
            </a:r>
          </a:p>
        </p:txBody>
      </p:sp>
      <p:sp>
        <p:nvSpPr>
          <p:cNvPr id="7" name="Shape 7"/>
          <p:cNvSpPr>
            <a:spLocks noGrp="1"/>
          </p:cNvSpPr>
          <p:nvPr>
            <p:ph type="body" idx="1"/>
          </p:nvPr>
        </p:nvSpPr>
        <p:spPr>
          <a:xfrm>
            <a:off x="1422400" y="7861300"/>
            <a:ext cx="10541000" cy="1371600"/>
          </a:xfrm>
          <a:prstGeom prst="rect">
            <a:avLst/>
          </a:prstGeom>
        </p:spPr>
        <p:txBody>
          <a:bodyPr anchor="t"/>
          <a:lstStyle>
            <a:lvl1pPr marL="0" indent="0">
              <a:spcBef>
                <a:spcPts val="0"/>
              </a:spcBef>
              <a:buSzTx/>
              <a:buNone/>
              <a:defRPr cap="all">
                <a:solidFill>
                  <a:srgbClr val="558AAB"/>
                </a:solidFill>
                <a:latin typeface="+mj-lt"/>
                <a:ea typeface="+mj-ea"/>
                <a:cs typeface="+mj-cs"/>
                <a:sym typeface="Helvetica Neue Bold Condensed"/>
              </a:defRPr>
            </a:lvl1pPr>
            <a:lvl2pPr marL="0" indent="228600">
              <a:spcBef>
                <a:spcPts val="0"/>
              </a:spcBef>
              <a:buSzTx/>
              <a:buNone/>
              <a:defRPr cap="all">
                <a:solidFill>
                  <a:srgbClr val="558AAB"/>
                </a:solidFill>
                <a:latin typeface="+mj-lt"/>
                <a:ea typeface="+mj-ea"/>
                <a:cs typeface="+mj-cs"/>
                <a:sym typeface="Helvetica Neue Bold Condensed"/>
              </a:defRPr>
            </a:lvl2pPr>
            <a:lvl3pPr marL="0" indent="457200">
              <a:spcBef>
                <a:spcPts val="0"/>
              </a:spcBef>
              <a:buSzTx/>
              <a:buNone/>
              <a:defRPr cap="all">
                <a:solidFill>
                  <a:srgbClr val="558AAB"/>
                </a:solidFill>
                <a:latin typeface="+mj-lt"/>
                <a:ea typeface="+mj-ea"/>
                <a:cs typeface="+mj-cs"/>
                <a:sym typeface="Helvetica Neue Bold Condensed"/>
              </a:defRPr>
            </a:lvl3pPr>
            <a:lvl4pPr marL="0" indent="685800">
              <a:spcBef>
                <a:spcPts val="0"/>
              </a:spcBef>
              <a:buSzTx/>
              <a:buNone/>
              <a:defRPr cap="all">
                <a:solidFill>
                  <a:srgbClr val="558AAB"/>
                </a:solidFill>
                <a:latin typeface="+mj-lt"/>
                <a:ea typeface="+mj-ea"/>
                <a:cs typeface="+mj-cs"/>
                <a:sym typeface="Helvetica Neue Bold Condensed"/>
              </a:defRPr>
            </a:lvl4pPr>
            <a:lvl5pPr marL="0" indent="914400">
              <a:spcBef>
                <a:spcPts val="0"/>
              </a:spcBef>
              <a:buSzTx/>
              <a:buNone/>
              <a:defRPr cap="all">
                <a:solidFill>
                  <a:srgbClr val="558AAB"/>
                </a:solidFill>
                <a:latin typeface="+mj-lt"/>
                <a:ea typeface="+mj-ea"/>
                <a:cs typeface="+mj-cs"/>
                <a:sym typeface="Helvetica Neue Bold Condensed"/>
              </a:defRPr>
            </a:lvl5pPr>
          </a:lstStyle>
          <a:p>
            <a:pPr lvl="0">
              <a:defRPr sz="1800" cap="none">
                <a:solidFill>
                  <a:srgbClr val="000000"/>
                </a:solidFill>
              </a:defRPr>
            </a:pPr>
            <a:r>
              <a:rPr sz="3600" cap="all">
                <a:solidFill>
                  <a:srgbClr val="558AAB"/>
                </a:solidFill>
              </a:rPr>
              <a:t>Body Level One</a:t>
            </a:r>
          </a:p>
          <a:p>
            <a:pPr lvl="1">
              <a:defRPr sz="1800" cap="none">
                <a:solidFill>
                  <a:srgbClr val="000000"/>
                </a:solidFill>
              </a:defRPr>
            </a:pPr>
            <a:r>
              <a:rPr sz="3600" cap="all">
                <a:solidFill>
                  <a:srgbClr val="558AAB"/>
                </a:solidFill>
              </a:rPr>
              <a:t>Body Level Two</a:t>
            </a:r>
          </a:p>
          <a:p>
            <a:pPr lvl="2">
              <a:defRPr sz="1800" cap="none">
                <a:solidFill>
                  <a:srgbClr val="000000"/>
                </a:solidFill>
              </a:defRPr>
            </a:pPr>
            <a:r>
              <a:rPr sz="3600" cap="all">
                <a:solidFill>
                  <a:srgbClr val="558AAB"/>
                </a:solidFill>
              </a:rPr>
              <a:t>Body Level Three</a:t>
            </a:r>
          </a:p>
          <a:p>
            <a:pPr lvl="3">
              <a:defRPr sz="1800" cap="none">
                <a:solidFill>
                  <a:srgbClr val="000000"/>
                </a:solidFill>
              </a:defRPr>
            </a:pPr>
            <a:r>
              <a:rPr sz="3600" cap="all">
                <a:solidFill>
                  <a:srgbClr val="558AAB"/>
                </a:solidFill>
              </a:rPr>
              <a:t>Body Level Four</a:t>
            </a:r>
          </a:p>
          <a:p>
            <a:pPr lvl="4">
              <a:defRPr sz="1800" cap="none">
                <a:solidFill>
                  <a:srgbClr val="000000"/>
                </a:solidFill>
              </a:defRPr>
            </a:pPr>
            <a:r>
              <a:rPr sz="3600" cap="all">
                <a:solidFill>
                  <a:srgbClr val="558AAB"/>
                </a:solidFill>
              </a:rPr>
              <a:t>Body Level Five</a:t>
            </a: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Photo - 3 Up">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8" name="Shape 38"/>
          <p:cNvSpPr/>
          <p:nvPr/>
        </p:nvSpPr>
        <p:spPr>
          <a:xfrm>
            <a:off x="278468" y="8356600"/>
            <a:ext cx="12459504"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25400">
            <a:solidFill>
              <a:srgbClr val="83827D"/>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39" name="Shape 39"/>
          <p:cNvSpPr/>
          <p:nvPr/>
        </p:nvSpPr>
        <p:spPr>
          <a:xfrm>
            <a:off x="279400" y="279400"/>
            <a:ext cx="12446000" cy="9220200"/>
          </a:xfrm>
          <a:prstGeom prst="rect">
            <a:avLst/>
          </a:prstGeom>
          <a:ln w="25400">
            <a:solidFill>
              <a:srgbClr val="83827D"/>
            </a:solidFill>
            <a:miter lim="400000"/>
          </a:ln>
        </p:spPr>
        <p:txBody>
          <a:bodyPr lIns="50800" tIns="50800" rIns="50800" bIns="50800" anchor="ctr"/>
          <a:lstStyle/>
          <a:p>
            <a:pPr lvl="0"/>
            <a:endParaRPr/>
          </a:p>
        </p:txBody>
      </p:sp>
      <p:sp>
        <p:nvSpPr>
          <p:cNvPr id="40" name="Shape 40"/>
          <p:cNvSpPr>
            <a:spLocks noGrp="1"/>
          </p:cNvSpPr>
          <p:nvPr>
            <p:ph type="title"/>
          </p:nvPr>
        </p:nvSpPr>
        <p:spPr>
          <a:xfrm>
            <a:off x="368300" y="8369300"/>
            <a:ext cx="10845800" cy="660400"/>
          </a:xfrm>
          <a:prstGeom prst="rect">
            <a:avLst/>
          </a:prstGeom>
        </p:spPr>
        <p:txBody>
          <a:bodyPr anchor="b"/>
          <a:lstStyle>
            <a:lvl1pPr>
              <a:lnSpc>
                <a:spcPct val="150000"/>
              </a:lnSpc>
              <a:defRPr sz="4200" cap="all">
                <a:solidFill>
                  <a:srgbClr val="DEDEDE"/>
                </a:solidFill>
                <a:latin typeface="+mj-lt"/>
                <a:ea typeface="+mj-ea"/>
                <a:cs typeface="+mj-cs"/>
                <a:sym typeface="Helvetica Neue Bold Condensed"/>
              </a:defRPr>
            </a:lvl1pPr>
          </a:lstStyle>
          <a:p>
            <a:pPr lvl="0">
              <a:defRPr sz="1800" cap="none">
                <a:solidFill>
                  <a:srgbClr val="000000"/>
                </a:solidFill>
              </a:defRPr>
            </a:pPr>
            <a:r>
              <a:rPr sz="4200" cap="all">
                <a:solidFill>
                  <a:srgbClr val="DEDEDE"/>
                </a:solidFill>
              </a:rPr>
              <a:t>Title Text</a:t>
            </a:r>
          </a:p>
        </p:txBody>
      </p:sp>
      <p:sp>
        <p:nvSpPr>
          <p:cNvPr id="41" name="Shape 41"/>
          <p:cNvSpPr>
            <a:spLocks noGrp="1"/>
          </p:cNvSpPr>
          <p:nvPr>
            <p:ph type="body" idx="1"/>
          </p:nvPr>
        </p:nvSpPr>
        <p:spPr>
          <a:xfrm>
            <a:off x="368300" y="9017000"/>
            <a:ext cx="10845800" cy="431800"/>
          </a:xfrm>
          <a:prstGeom prst="rect">
            <a:avLst/>
          </a:prstGeom>
        </p:spPr>
        <p:txBody>
          <a:bodyPr anchor="t"/>
          <a:lstStyle>
            <a:lvl1pPr marL="0" indent="0">
              <a:spcBef>
                <a:spcPts val="0"/>
              </a:spcBef>
              <a:buSzTx/>
              <a:buNone/>
              <a:defRPr sz="2400" cap="all">
                <a:solidFill>
                  <a:srgbClr val="558AAB"/>
                </a:solidFill>
                <a:latin typeface="+mj-lt"/>
                <a:ea typeface="+mj-ea"/>
                <a:cs typeface="+mj-cs"/>
                <a:sym typeface="Helvetica Neue Bold Condensed"/>
              </a:defRPr>
            </a:lvl1pPr>
            <a:lvl2pPr marL="0" indent="228600">
              <a:spcBef>
                <a:spcPts val="0"/>
              </a:spcBef>
              <a:buSzTx/>
              <a:buNone/>
              <a:defRPr sz="2400" cap="all">
                <a:solidFill>
                  <a:srgbClr val="558AAB"/>
                </a:solidFill>
                <a:latin typeface="+mj-lt"/>
                <a:ea typeface="+mj-ea"/>
                <a:cs typeface="+mj-cs"/>
                <a:sym typeface="Helvetica Neue Bold Condensed"/>
              </a:defRPr>
            </a:lvl2pPr>
            <a:lvl3pPr marL="0" indent="457200">
              <a:spcBef>
                <a:spcPts val="0"/>
              </a:spcBef>
              <a:buSzTx/>
              <a:buNone/>
              <a:defRPr sz="2400" cap="all">
                <a:solidFill>
                  <a:srgbClr val="558AAB"/>
                </a:solidFill>
                <a:latin typeface="+mj-lt"/>
                <a:ea typeface="+mj-ea"/>
                <a:cs typeface="+mj-cs"/>
                <a:sym typeface="Helvetica Neue Bold Condensed"/>
              </a:defRPr>
            </a:lvl3pPr>
            <a:lvl4pPr marL="0" indent="685800">
              <a:spcBef>
                <a:spcPts val="0"/>
              </a:spcBef>
              <a:buSzTx/>
              <a:buNone/>
              <a:defRPr sz="2400" cap="all">
                <a:solidFill>
                  <a:srgbClr val="558AAB"/>
                </a:solidFill>
                <a:latin typeface="+mj-lt"/>
                <a:ea typeface="+mj-ea"/>
                <a:cs typeface="+mj-cs"/>
                <a:sym typeface="Helvetica Neue Bold Condensed"/>
              </a:defRPr>
            </a:lvl4pPr>
            <a:lvl5pPr marL="0" indent="914400">
              <a:spcBef>
                <a:spcPts val="0"/>
              </a:spcBef>
              <a:buSzTx/>
              <a:buNone/>
              <a:defRPr sz="2400" cap="all">
                <a:solidFill>
                  <a:srgbClr val="558AAB"/>
                </a:solidFill>
                <a:latin typeface="+mj-lt"/>
                <a:ea typeface="+mj-ea"/>
                <a:cs typeface="+mj-cs"/>
                <a:sym typeface="Helvetica Neue Bold Condensed"/>
              </a:defRPr>
            </a:lvl5pPr>
          </a:lstStyle>
          <a:p>
            <a:pPr lvl="0">
              <a:defRPr sz="1800" cap="none">
                <a:solidFill>
                  <a:srgbClr val="000000"/>
                </a:solidFill>
              </a:defRPr>
            </a:pPr>
            <a:r>
              <a:rPr sz="2400" cap="all">
                <a:solidFill>
                  <a:srgbClr val="558AAB"/>
                </a:solidFill>
              </a:rPr>
              <a:t>Body Level One</a:t>
            </a:r>
          </a:p>
          <a:p>
            <a:pPr lvl="1">
              <a:defRPr sz="1800" cap="none">
                <a:solidFill>
                  <a:srgbClr val="000000"/>
                </a:solidFill>
              </a:defRPr>
            </a:pPr>
            <a:r>
              <a:rPr sz="2400" cap="all">
                <a:solidFill>
                  <a:srgbClr val="558AAB"/>
                </a:solidFill>
              </a:rPr>
              <a:t>Body Level Two</a:t>
            </a:r>
          </a:p>
          <a:p>
            <a:pPr lvl="2">
              <a:defRPr sz="1800" cap="none">
                <a:solidFill>
                  <a:srgbClr val="000000"/>
                </a:solidFill>
              </a:defRPr>
            </a:pPr>
            <a:r>
              <a:rPr sz="2400" cap="all">
                <a:solidFill>
                  <a:srgbClr val="558AAB"/>
                </a:solidFill>
              </a:rPr>
              <a:t>Body Level Three</a:t>
            </a:r>
          </a:p>
          <a:p>
            <a:pPr lvl="3">
              <a:defRPr sz="1800" cap="none">
                <a:solidFill>
                  <a:srgbClr val="000000"/>
                </a:solidFill>
              </a:defRPr>
            </a:pPr>
            <a:r>
              <a:rPr sz="2400" cap="all">
                <a:solidFill>
                  <a:srgbClr val="558AAB"/>
                </a:solidFill>
              </a:rPr>
              <a:t>Body Level Four</a:t>
            </a:r>
          </a:p>
          <a:p>
            <a:pPr lvl="4">
              <a:defRPr sz="1800" cap="none">
                <a:solidFill>
                  <a:srgbClr val="000000"/>
                </a:solidFill>
              </a:defRPr>
            </a:pPr>
            <a:r>
              <a:rPr sz="2400" cap="all">
                <a:solidFill>
                  <a:srgbClr val="558AAB"/>
                </a:solidFill>
              </a:rPr>
              <a:t>Body Level Five</a:t>
            </a: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 1 Up">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3" name="Shape 43"/>
          <p:cNvSpPr/>
          <p:nvPr/>
        </p:nvSpPr>
        <p:spPr>
          <a:xfrm>
            <a:off x="278468" y="8356600"/>
            <a:ext cx="12459504"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25400">
            <a:solidFill>
              <a:srgbClr val="83827D"/>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44" name="Shape 44"/>
          <p:cNvSpPr/>
          <p:nvPr/>
        </p:nvSpPr>
        <p:spPr>
          <a:xfrm>
            <a:off x="279400" y="279400"/>
            <a:ext cx="12446000" cy="9220200"/>
          </a:xfrm>
          <a:prstGeom prst="rect">
            <a:avLst/>
          </a:prstGeom>
          <a:ln w="25400">
            <a:solidFill>
              <a:srgbClr val="83827D"/>
            </a:solidFill>
            <a:miter lim="400000"/>
          </a:ln>
        </p:spPr>
        <p:txBody>
          <a:bodyPr lIns="50800" tIns="50800" rIns="50800" bIns="50800" anchor="ctr"/>
          <a:lstStyle/>
          <a:p>
            <a:pPr lvl="0"/>
            <a:endParaRPr/>
          </a:p>
        </p:txBody>
      </p:sp>
      <p:sp>
        <p:nvSpPr>
          <p:cNvPr id="45" name="Shape 45"/>
          <p:cNvSpPr>
            <a:spLocks noGrp="1"/>
          </p:cNvSpPr>
          <p:nvPr>
            <p:ph type="title"/>
          </p:nvPr>
        </p:nvSpPr>
        <p:spPr>
          <a:xfrm>
            <a:off x="368300" y="8369300"/>
            <a:ext cx="10845800" cy="660400"/>
          </a:xfrm>
          <a:prstGeom prst="rect">
            <a:avLst/>
          </a:prstGeom>
        </p:spPr>
        <p:txBody>
          <a:bodyPr anchor="b"/>
          <a:lstStyle>
            <a:lvl1pPr>
              <a:lnSpc>
                <a:spcPct val="150000"/>
              </a:lnSpc>
              <a:defRPr sz="4200" cap="all">
                <a:solidFill>
                  <a:srgbClr val="DEDEDE"/>
                </a:solidFill>
                <a:latin typeface="+mj-lt"/>
                <a:ea typeface="+mj-ea"/>
                <a:cs typeface="+mj-cs"/>
                <a:sym typeface="Helvetica Neue Bold Condensed"/>
              </a:defRPr>
            </a:lvl1pPr>
          </a:lstStyle>
          <a:p>
            <a:pPr lvl="0">
              <a:defRPr sz="1800" cap="none">
                <a:solidFill>
                  <a:srgbClr val="000000"/>
                </a:solidFill>
              </a:defRPr>
            </a:pPr>
            <a:r>
              <a:rPr sz="4200" cap="all">
                <a:solidFill>
                  <a:srgbClr val="DEDEDE"/>
                </a:solidFill>
              </a:rPr>
              <a:t>Title Text</a:t>
            </a:r>
          </a:p>
        </p:txBody>
      </p:sp>
      <p:sp>
        <p:nvSpPr>
          <p:cNvPr id="46" name="Shape 46"/>
          <p:cNvSpPr>
            <a:spLocks noGrp="1"/>
          </p:cNvSpPr>
          <p:nvPr>
            <p:ph type="body" idx="1"/>
          </p:nvPr>
        </p:nvSpPr>
        <p:spPr>
          <a:xfrm>
            <a:off x="368300" y="9017000"/>
            <a:ext cx="10845800" cy="431800"/>
          </a:xfrm>
          <a:prstGeom prst="rect">
            <a:avLst/>
          </a:prstGeom>
        </p:spPr>
        <p:txBody>
          <a:bodyPr anchor="t"/>
          <a:lstStyle>
            <a:lvl1pPr marL="0" indent="0">
              <a:spcBef>
                <a:spcPts val="0"/>
              </a:spcBef>
              <a:buSzTx/>
              <a:buNone/>
              <a:defRPr sz="2400" cap="all">
                <a:solidFill>
                  <a:srgbClr val="558AAB"/>
                </a:solidFill>
                <a:latin typeface="+mj-lt"/>
                <a:ea typeface="+mj-ea"/>
                <a:cs typeface="+mj-cs"/>
                <a:sym typeface="Helvetica Neue Bold Condensed"/>
              </a:defRPr>
            </a:lvl1pPr>
            <a:lvl2pPr marL="0" indent="228600">
              <a:spcBef>
                <a:spcPts val="0"/>
              </a:spcBef>
              <a:buSzTx/>
              <a:buNone/>
              <a:defRPr sz="2400" cap="all">
                <a:solidFill>
                  <a:srgbClr val="558AAB"/>
                </a:solidFill>
                <a:latin typeface="+mj-lt"/>
                <a:ea typeface="+mj-ea"/>
                <a:cs typeface="+mj-cs"/>
                <a:sym typeface="Helvetica Neue Bold Condensed"/>
              </a:defRPr>
            </a:lvl2pPr>
            <a:lvl3pPr marL="0" indent="457200">
              <a:spcBef>
                <a:spcPts val="0"/>
              </a:spcBef>
              <a:buSzTx/>
              <a:buNone/>
              <a:defRPr sz="2400" cap="all">
                <a:solidFill>
                  <a:srgbClr val="558AAB"/>
                </a:solidFill>
                <a:latin typeface="+mj-lt"/>
                <a:ea typeface="+mj-ea"/>
                <a:cs typeface="+mj-cs"/>
                <a:sym typeface="Helvetica Neue Bold Condensed"/>
              </a:defRPr>
            </a:lvl3pPr>
            <a:lvl4pPr marL="0" indent="685800">
              <a:spcBef>
                <a:spcPts val="0"/>
              </a:spcBef>
              <a:buSzTx/>
              <a:buNone/>
              <a:defRPr sz="2400" cap="all">
                <a:solidFill>
                  <a:srgbClr val="558AAB"/>
                </a:solidFill>
                <a:latin typeface="+mj-lt"/>
                <a:ea typeface="+mj-ea"/>
                <a:cs typeface="+mj-cs"/>
                <a:sym typeface="Helvetica Neue Bold Condensed"/>
              </a:defRPr>
            </a:lvl4pPr>
            <a:lvl5pPr marL="0" indent="914400">
              <a:spcBef>
                <a:spcPts val="0"/>
              </a:spcBef>
              <a:buSzTx/>
              <a:buNone/>
              <a:defRPr sz="2400" cap="all">
                <a:solidFill>
                  <a:srgbClr val="558AAB"/>
                </a:solidFill>
                <a:latin typeface="+mj-lt"/>
                <a:ea typeface="+mj-ea"/>
                <a:cs typeface="+mj-cs"/>
                <a:sym typeface="Helvetica Neue Bold Condensed"/>
              </a:defRPr>
            </a:lvl5pPr>
          </a:lstStyle>
          <a:p>
            <a:pPr lvl="0">
              <a:defRPr sz="1800" cap="none">
                <a:solidFill>
                  <a:srgbClr val="000000"/>
                </a:solidFill>
              </a:defRPr>
            </a:pPr>
            <a:r>
              <a:rPr sz="2400" cap="all">
                <a:solidFill>
                  <a:srgbClr val="558AAB"/>
                </a:solidFill>
              </a:rPr>
              <a:t>Body Level One</a:t>
            </a:r>
          </a:p>
          <a:p>
            <a:pPr lvl="1">
              <a:defRPr sz="1800" cap="none">
                <a:solidFill>
                  <a:srgbClr val="000000"/>
                </a:solidFill>
              </a:defRPr>
            </a:pPr>
            <a:r>
              <a:rPr sz="2400" cap="all">
                <a:solidFill>
                  <a:srgbClr val="558AAB"/>
                </a:solidFill>
              </a:rPr>
              <a:t>Body Level Two</a:t>
            </a:r>
          </a:p>
          <a:p>
            <a:pPr lvl="2">
              <a:defRPr sz="1800" cap="none">
                <a:solidFill>
                  <a:srgbClr val="000000"/>
                </a:solidFill>
              </a:defRPr>
            </a:pPr>
            <a:r>
              <a:rPr sz="2400" cap="all">
                <a:solidFill>
                  <a:srgbClr val="558AAB"/>
                </a:solidFill>
              </a:rPr>
              <a:t>Body Level Three</a:t>
            </a:r>
          </a:p>
          <a:p>
            <a:pPr lvl="3">
              <a:defRPr sz="1800" cap="none">
                <a:solidFill>
                  <a:srgbClr val="000000"/>
                </a:solidFill>
              </a:defRPr>
            </a:pPr>
            <a:r>
              <a:rPr sz="2400" cap="all">
                <a:solidFill>
                  <a:srgbClr val="558AAB"/>
                </a:solidFill>
              </a:rPr>
              <a:t>Body Level Four</a:t>
            </a:r>
          </a:p>
          <a:p>
            <a:pPr lvl="4">
              <a:defRPr sz="1800" cap="none">
                <a:solidFill>
                  <a:srgbClr val="000000"/>
                </a:solidFill>
              </a:defRPr>
            </a:pPr>
            <a:r>
              <a:rPr sz="2400" cap="all">
                <a:solidFill>
                  <a:srgbClr val="558AAB"/>
                </a:solidFill>
              </a:rPr>
              <a:t>Body Level Five</a:t>
            </a: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 name="Shape 9"/>
          <p:cNvSpPr/>
          <p:nvPr/>
        </p:nvSpPr>
        <p:spPr>
          <a:xfrm>
            <a:off x="278468" y="8915400"/>
            <a:ext cx="12446932"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25400">
            <a:solidFill>
              <a:srgbClr val="83827D"/>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10" name="Shape 10"/>
          <p:cNvSpPr/>
          <p:nvPr/>
        </p:nvSpPr>
        <p:spPr>
          <a:xfrm rot="5400000">
            <a:off x="4960888" y="9198807"/>
            <a:ext cx="592215"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25400">
            <a:solidFill>
              <a:srgbClr val="83827D"/>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11" name="Shape 11"/>
          <p:cNvSpPr/>
          <p:nvPr/>
        </p:nvSpPr>
        <p:spPr>
          <a:xfrm>
            <a:off x="278468" y="7188200"/>
            <a:ext cx="12446932"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25400">
            <a:solidFill>
              <a:srgbClr val="83827D"/>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12" name="Shape 12"/>
          <p:cNvSpPr/>
          <p:nvPr/>
        </p:nvSpPr>
        <p:spPr>
          <a:xfrm>
            <a:off x="279400" y="279400"/>
            <a:ext cx="12446000" cy="9220200"/>
          </a:xfrm>
          <a:prstGeom prst="rect">
            <a:avLst/>
          </a:prstGeom>
          <a:ln w="25400">
            <a:solidFill>
              <a:srgbClr val="83827D"/>
            </a:solidFill>
            <a:miter lim="400000"/>
          </a:ln>
        </p:spPr>
        <p:txBody>
          <a:bodyPr lIns="50800" tIns="50800" rIns="50800" bIns="50800" anchor="ctr"/>
          <a:lstStyle/>
          <a:p>
            <a:pPr lvl="0"/>
            <a:endParaRPr/>
          </a:p>
        </p:txBody>
      </p:sp>
      <p:sp>
        <p:nvSpPr>
          <p:cNvPr id="13" name="Shape 13"/>
          <p:cNvSpPr>
            <a:spLocks noGrp="1"/>
          </p:cNvSpPr>
          <p:nvPr>
            <p:ph type="title"/>
          </p:nvPr>
        </p:nvSpPr>
        <p:spPr>
          <a:xfrm>
            <a:off x="1422400" y="7099300"/>
            <a:ext cx="10845800" cy="1028700"/>
          </a:xfrm>
          <a:prstGeom prst="rect">
            <a:avLst/>
          </a:prstGeom>
        </p:spPr>
        <p:txBody>
          <a:bodyPr anchor="b"/>
          <a:lstStyle>
            <a:lvl1pPr>
              <a:defRPr cap="all">
                <a:solidFill>
                  <a:srgbClr val="DEDEDE"/>
                </a:solidFill>
                <a:latin typeface="+mj-lt"/>
                <a:ea typeface="+mj-ea"/>
                <a:cs typeface="+mj-cs"/>
                <a:sym typeface="Helvetica Neue Bold Condensed"/>
              </a:defRPr>
            </a:lvl1pPr>
          </a:lstStyle>
          <a:p>
            <a:pPr lvl="0">
              <a:defRPr sz="1800" cap="none">
                <a:solidFill>
                  <a:srgbClr val="000000"/>
                </a:solidFill>
              </a:defRPr>
            </a:pPr>
            <a:r>
              <a:rPr sz="7200" cap="all">
                <a:solidFill>
                  <a:srgbClr val="DEDEDE"/>
                </a:solidFill>
              </a:rPr>
              <a:t>Title Text</a:t>
            </a:r>
          </a:p>
        </p:txBody>
      </p:sp>
      <p:sp>
        <p:nvSpPr>
          <p:cNvPr id="14" name="Shape 14"/>
          <p:cNvSpPr>
            <a:spLocks noGrp="1"/>
          </p:cNvSpPr>
          <p:nvPr>
            <p:ph type="body" idx="1"/>
          </p:nvPr>
        </p:nvSpPr>
        <p:spPr>
          <a:xfrm>
            <a:off x="1422400" y="8115300"/>
            <a:ext cx="10845800" cy="749300"/>
          </a:xfrm>
          <a:prstGeom prst="rect">
            <a:avLst/>
          </a:prstGeom>
        </p:spPr>
        <p:txBody>
          <a:bodyPr anchor="t"/>
          <a:lstStyle>
            <a:lvl1pPr marL="0" indent="0">
              <a:lnSpc>
                <a:spcPct val="150000"/>
              </a:lnSpc>
              <a:spcBef>
                <a:spcPts val="0"/>
              </a:spcBef>
              <a:buSzTx/>
              <a:buNone/>
              <a:defRPr sz="4200" cap="all">
                <a:solidFill>
                  <a:srgbClr val="DEDEDE"/>
                </a:solidFill>
                <a:latin typeface="+mj-lt"/>
                <a:ea typeface="+mj-ea"/>
                <a:cs typeface="+mj-cs"/>
                <a:sym typeface="Helvetica Neue Bold Condensed"/>
              </a:defRPr>
            </a:lvl1pPr>
            <a:lvl2pPr marL="0" indent="228600">
              <a:spcBef>
                <a:spcPts val="0"/>
              </a:spcBef>
              <a:buSzTx/>
              <a:buNone/>
              <a:defRPr sz="4500" cap="all">
                <a:solidFill>
                  <a:srgbClr val="DDDDDE"/>
                </a:solidFill>
                <a:latin typeface="+mj-lt"/>
                <a:ea typeface="+mj-ea"/>
                <a:cs typeface="+mj-cs"/>
                <a:sym typeface="Helvetica Neue Bold Condensed"/>
              </a:defRPr>
            </a:lvl2pPr>
            <a:lvl3pPr marL="0" indent="457200">
              <a:spcBef>
                <a:spcPts val="0"/>
              </a:spcBef>
              <a:buSzTx/>
              <a:buNone/>
              <a:defRPr sz="4500" cap="all">
                <a:solidFill>
                  <a:srgbClr val="DDDDDE"/>
                </a:solidFill>
                <a:latin typeface="+mj-lt"/>
                <a:ea typeface="+mj-ea"/>
                <a:cs typeface="+mj-cs"/>
                <a:sym typeface="Helvetica Neue Bold Condensed"/>
              </a:defRPr>
            </a:lvl3pPr>
            <a:lvl4pPr marL="0" indent="685800">
              <a:spcBef>
                <a:spcPts val="0"/>
              </a:spcBef>
              <a:buSzTx/>
              <a:buNone/>
              <a:defRPr sz="4500" cap="all">
                <a:solidFill>
                  <a:srgbClr val="DDDDDE"/>
                </a:solidFill>
                <a:latin typeface="+mj-lt"/>
                <a:ea typeface="+mj-ea"/>
                <a:cs typeface="+mj-cs"/>
                <a:sym typeface="Helvetica Neue Bold Condensed"/>
              </a:defRPr>
            </a:lvl4pPr>
            <a:lvl5pPr marL="0" indent="914400">
              <a:spcBef>
                <a:spcPts val="0"/>
              </a:spcBef>
              <a:buSzTx/>
              <a:buNone/>
              <a:defRPr sz="4500" cap="all">
                <a:solidFill>
                  <a:srgbClr val="DDDDDE"/>
                </a:solidFill>
                <a:latin typeface="+mj-lt"/>
                <a:ea typeface="+mj-ea"/>
                <a:cs typeface="+mj-cs"/>
                <a:sym typeface="Helvetica Neue Bold Condensed"/>
              </a:defRPr>
            </a:lvl5pPr>
          </a:lstStyle>
          <a:p>
            <a:pPr lvl="0">
              <a:defRPr sz="1800" cap="none">
                <a:solidFill>
                  <a:srgbClr val="000000"/>
                </a:solidFill>
              </a:defRPr>
            </a:pPr>
            <a:r>
              <a:rPr sz="4200" cap="all">
                <a:solidFill>
                  <a:srgbClr val="DEDEDE"/>
                </a:solidFill>
              </a:rPr>
              <a:t>Body Level One</a:t>
            </a:r>
          </a:p>
          <a:p>
            <a:pPr lvl="1">
              <a:defRPr sz="1800" cap="none">
                <a:solidFill>
                  <a:srgbClr val="000000"/>
                </a:solidFill>
              </a:defRPr>
            </a:pPr>
            <a:r>
              <a:rPr sz="4500" cap="all">
                <a:solidFill>
                  <a:srgbClr val="DDDDDE"/>
                </a:solidFill>
              </a:rPr>
              <a:t>Body Level Two</a:t>
            </a:r>
          </a:p>
          <a:p>
            <a:pPr lvl="2">
              <a:defRPr sz="1800" cap="none">
                <a:solidFill>
                  <a:srgbClr val="000000"/>
                </a:solidFill>
              </a:defRPr>
            </a:pPr>
            <a:r>
              <a:rPr sz="4500" cap="all">
                <a:solidFill>
                  <a:srgbClr val="DDDDDE"/>
                </a:solidFill>
              </a:rPr>
              <a:t>Body Level Three</a:t>
            </a:r>
          </a:p>
          <a:p>
            <a:pPr lvl="3">
              <a:defRPr sz="1800" cap="none">
                <a:solidFill>
                  <a:srgbClr val="000000"/>
                </a:solidFill>
              </a:defRPr>
            </a:pPr>
            <a:r>
              <a:rPr sz="4500" cap="all">
                <a:solidFill>
                  <a:srgbClr val="DDDDDE"/>
                </a:solidFill>
              </a:rPr>
              <a:t>Body Level Four</a:t>
            </a:r>
          </a:p>
          <a:p>
            <a:pPr lvl="4">
              <a:defRPr sz="1800" cap="none">
                <a:solidFill>
                  <a:srgbClr val="000000"/>
                </a:solidFill>
              </a:defRPr>
            </a:pPr>
            <a:r>
              <a:rPr sz="4500" cap="all">
                <a:solidFill>
                  <a:srgbClr val="DDDDDE"/>
                </a:solidFill>
              </a:rPr>
              <a:t>Body Level Five</a:t>
            </a: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Photo - Horizontal 4 Up">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 name="Shape 16"/>
          <p:cNvSpPr/>
          <p:nvPr/>
        </p:nvSpPr>
        <p:spPr>
          <a:xfrm>
            <a:off x="278468" y="8915400"/>
            <a:ext cx="12446932"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25400">
            <a:solidFill>
              <a:srgbClr val="83827D"/>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17" name="Shape 17"/>
          <p:cNvSpPr/>
          <p:nvPr/>
        </p:nvSpPr>
        <p:spPr>
          <a:xfrm rot="5400000">
            <a:off x="4960888" y="9198807"/>
            <a:ext cx="592215"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25400">
            <a:solidFill>
              <a:srgbClr val="83827D"/>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18" name="Shape 18"/>
          <p:cNvSpPr/>
          <p:nvPr/>
        </p:nvSpPr>
        <p:spPr>
          <a:xfrm>
            <a:off x="278468" y="7188200"/>
            <a:ext cx="12446932"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25400">
            <a:solidFill>
              <a:srgbClr val="83827D"/>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19" name="Shape 19"/>
          <p:cNvSpPr/>
          <p:nvPr/>
        </p:nvSpPr>
        <p:spPr>
          <a:xfrm>
            <a:off x="279400" y="279400"/>
            <a:ext cx="12446000" cy="9220200"/>
          </a:xfrm>
          <a:prstGeom prst="rect">
            <a:avLst/>
          </a:prstGeom>
          <a:ln w="25400">
            <a:solidFill>
              <a:srgbClr val="83827D"/>
            </a:solidFill>
            <a:miter lim="400000"/>
          </a:ln>
        </p:spPr>
        <p:txBody>
          <a:bodyPr lIns="50800" tIns="50800" rIns="50800" bIns="50800" anchor="ctr"/>
          <a:lstStyle/>
          <a:p>
            <a:pPr lvl="0"/>
            <a:endParaRPr/>
          </a:p>
        </p:txBody>
      </p:sp>
      <p:sp>
        <p:nvSpPr>
          <p:cNvPr id="20" name="Shape 20"/>
          <p:cNvSpPr>
            <a:spLocks noGrp="1"/>
          </p:cNvSpPr>
          <p:nvPr>
            <p:ph type="title"/>
          </p:nvPr>
        </p:nvSpPr>
        <p:spPr>
          <a:xfrm>
            <a:off x="1422400" y="7099300"/>
            <a:ext cx="10845800" cy="1028700"/>
          </a:xfrm>
          <a:prstGeom prst="rect">
            <a:avLst/>
          </a:prstGeom>
        </p:spPr>
        <p:txBody>
          <a:bodyPr anchor="b"/>
          <a:lstStyle>
            <a:lvl1pPr>
              <a:defRPr cap="all">
                <a:solidFill>
                  <a:srgbClr val="DEDEDE"/>
                </a:solidFill>
                <a:latin typeface="+mj-lt"/>
                <a:ea typeface="+mj-ea"/>
                <a:cs typeface="+mj-cs"/>
                <a:sym typeface="Helvetica Neue Bold Condensed"/>
              </a:defRPr>
            </a:lvl1pPr>
          </a:lstStyle>
          <a:p>
            <a:pPr lvl="0">
              <a:defRPr sz="1800" cap="none">
                <a:solidFill>
                  <a:srgbClr val="000000"/>
                </a:solidFill>
              </a:defRPr>
            </a:pPr>
            <a:r>
              <a:rPr sz="7200" cap="all">
                <a:solidFill>
                  <a:srgbClr val="DEDEDE"/>
                </a:solidFill>
              </a:rPr>
              <a:t>Title Text</a:t>
            </a:r>
          </a:p>
        </p:txBody>
      </p:sp>
      <p:sp>
        <p:nvSpPr>
          <p:cNvPr id="21" name="Shape 21"/>
          <p:cNvSpPr>
            <a:spLocks noGrp="1"/>
          </p:cNvSpPr>
          <p:nvPr>
            <p:ph type="body" idx="1"/>
          </p:nvPr>
        </p:nvSpPr>
        <p:spPr>
          <a:xfrm>
            <a:off x="1422400" y="8115300"/>
            <a:ext cx="10845800" cy="749300"/>
          </a:xfrm>
          <a:prstGeom prst="rect">
            <a:avLst/>
          </a:prstGeom>
        </p:spPr>
        <p:txBody>
          <a:bodyPr anchor="t"/>
          <a:lstStyle>
            <a:lvl1pPr marL="0" indent="0">
              <a:lnSpc>
                <a:spcPct val="150000"/>
              </a:lnSpc>
              <a:spcBef>
                <a:spcPts val="0"/>
              </a:spcBef>
              <a:buSzTx/>
              <a:buNone/>
              <a:defRPr sz="4200" cap="all">
                <a:solidFill>
                  <a:srgbClr val="DEDEDE"/>
                </a:solidFill>
                <a:latin typeface="+mj-lt"/>
                <a:ea typeface="+mj-ea"/>
                <a:cs typeface="+mj-cs"/>
                <a:sym typeface="Helvetica Neue Bold Condensed"/>
              </a:defRPr>
            </a:lvl1pPr>
            <a:lvl2pPr marL="0" indent="228600">
              <a:spcBef>
                <a:spcPts val="0"/>
              </a:spcBef>
              <a:buSzTx/>
              <a:buNone/>
              <a:defRPr sz="4500" cap="all">
                <a:solidFill>
                  <a:srgbClr val="DDDDDE"/>
                </a:solidFill>
                <a:latin typeface="+mj-lt"/>
                <a:ea typeface="+mj-ea"/>
                <a:cs typeface="+mj-cs"/>
                <a:sym typeface="Helvetica Neue Bold Condensed"/>
              </a:defRPr>
            </a:lvl2pPr>
            <a:lvl3pPr marL="0" indent="457200">
              <a:spcBef>
                <a:spcPts val="0"/>
              </a:spcBef>
              <a:buSzTx/>
              <a:buNone/>
              <a:defRPr sz="4500" cap="all">
                <a:solidFill>
                  <a:srgbClr val="DDDDDE"/>
                </a:solidFill>
                <a:latin typeface="+mj-lt"/>
                <a:ea typeface="+mj-ea"/>
                <a:cs typeface="+mj-cs"/>
                <a:sym typeface="Helvetica Neue Bold Condensed"/>
              </a:defRPr>
            </a:lvl3pPr>
            <a:lvl4pPr marL="0" indent="685800">
              <a:spcBef>
                <a:spcPts val="0"/>
              </a:spcBef>
              <a:buSzTx/>
              <a:buNone/>
              <a:defRPr sz="4500" cap="all">
                <a:solidFill>
                  <a:srgbClr val="DDDDDE"/>
                </a:solidFill>
                <a:latin typeface="+mj-lt"/>
                <a:ea typeface="+mj-ea"/>
                <a:cs typeface="+mj-cs"/>
                <a:sym typeface="Helvetica Neue Bold Condensed"/>
              </a:defRPr>
            </a:lvl4pPr>
            <a:lvl5pPr marL="0" indent="914400">
              <a:spcBef>
                <a:spcPts val="0"/>
              </a:spcBef>
              <a:buSzTx/>
              <a:buNone/>
              <a:defRPr sz="4500" cap="all">
                <a:solidFill>
                  <a:srgbClr val="DDDDDE"/>
                </a:solidFill>
                <a:latin typeface="+mj-lt"/>
                <a:ea typeface="+mj-ea"/>
                <a:cs typeface="+mj-cs"/>
                <a:sym typeface="Helvetica Neue Bold Condensed"/>
              </a:defRPr>
            </a:lvl5pPr>
          </a:lstStyle>
          <a:p>
            <a:pPr lvl="0">
              <a:defRPr sz="1800" cap="none">
                <a:solidFill>
                  <a:srgbClr val="000000"/>
                </a:solidFill>
              </a:defRPr>
            </a:pPr>
            <a:r>
              <a:rPr sz="4200" cap="all">
                <a:solidFill>
                  <a:srgbClr val="DEDEDE"/>
                </a:solidFill>
              </a:rPr>
              <a:t>Body Level One</a:t>
            </a:r>
          </a:p>
          <a:p>
            <a:pPr lvl="1">
              <a:defRPr sz="1800" cap="none">
                <a:solidFill>
                  <a:srgbClr val="000000"/>
                </a:solidFill>
              </a:defRPr>
            </a:pPr>
            <a:r>
              <a:rPr sz="4500" cap="all">
                <a:solidFill>
                  <a:srgbClr val="DDDDDE"/>
                </a:solidFill>
              </a:rPr>
              <a:t>Body Level Two</a:t>
            </a:r>
          </a:p>
          <a:p>
            <a:pPr lvl="2">
              <a:defRPr sz="1800" cap="none">
                <a:solidFill>
                  <a:srgbClr val="000000"/>
                </a:solidFill>
              </a:defRPr>
            </a:pPr>
            <a:r>
              <a:rPr sz="4500" cap="all">
                <a:solidFill>
                  <a:srgbClr val="DDDDDE"/>
                </a:solidFill>
              </a:rPr>
              <a:t>Body Level Three</a:t>
            </a:r>
          </a:p>
          <a:p>
            <a:pPr lvl="3">
              <a:defRPr sz="1800" cap="none">
                <a:solidFill>
                  <a:srgbClr val="000000"/>
                </a:solidFill>
              </a:defRPr>
            </a:pPr>
            <a:r>
              <a:rPr sz="4500" cap="all">
                <a:solidFill>
                  <a:srgbClr val="DDDDDE"/>
                </a:solidFill>
              </a:rPr>
              <a:t>Body Level Four</a:t>
            </a:r>
          </a:p>
          <a:p>
            <a:pPr lvl="4">
              <a:defRPr sz="1800" cap="none">
                <a:solidFill>
                  <a:srgbClr val="000000"/>
                </a:solidFill>
              </a:defRPr>
            </a:pPr>
            <a:r>
              <a:rPr sz="4500" cap="all">
                <a:solidFill>
                  <a:srgbClr val="DDDDDE"/>
                </a:solidFill>
              </a:rPr>
              <a:t>Body Level Five</a:t>
            </a: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Cent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3" name="Shape 23"/>
          <p:cNvSpPr>
            <a:spLocks noGrp="1"/>
          </p:cNvSpPr>
          <p:nvPr>
            <p:ph type="title"/>
          </p:nvPr>
        </p:nvSpPr>
        <p:spPr>
          <a:xfrm>
            <a:off x="1231900" y="3568700"/>
            <a:ext cx="10541000" cy="2628900"/>
          </a:xfrm>
          <a:prstGeom prst="rect">
            <a:avLst/>
          </a:prstGeom>
        </p:spPr>
        <p:txBody>
          <a:bodyPr/>
          <a:lstStyle>
            <a:lvl1pPr>
              <a:defRPr cap="all">
                <a:solidFill>
                  <a:srgbClr val="DEDEDE"/>
                </a:solidFill>
                <a:latin typeface="+mj-lt"/>
                <a:ea typeface="+mj-ea"/>
                <a:cs typeface="+mj-cs"/>
                <a:sym typeface="Helvetica Neue Bold Condensed"/>
              </a:defRPr>
            </a:lvl1pPr>
          </a:lstStyle>
          <a:p>
            <a:pPr lvl="0">
              <a:defRPr sz="1800" cap="none">
                <a:solidFill>
                  <a:srgbClr val="000000"/>
                </a:solidFill>
              </a:defRPr>
            </a:pPr>
            <a:r>
              <a:rPr sz="7200" cap="all">
                <a:solidFill>
                  <a:srgbClr val="DEDEDE"/>
                </a:solidFill>
              </a:rPr>
              <a:t>Title Text</a:t>
            </a: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hoto - Vertic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5" name="Shape 25"/>
          <p:cNvSpPr>
            <a:spLocks noGrp="1"/>
          </p:cNvSpPr>
          <p:nvPr>
            <p:ph type="title"/>
          </p:nvPr>
        </p:nvSpPr>
        <p:spPr>
          <a:xfrm>
            <a:off x="1041400" y="1295400"/>
            <a:ext cx="5334000" cy="3924300"/>
          </a:xfrm>
          <a:prstGeom prst="rect">
            <a:avLst/>
          </a:prstGeom>
        </p:spPr>
        <p:txBody>
          <a:bodyPr anchor="b"/>
          <a:lstStyle>
            <a:lvl1pPr>
              <a:defRPr sz="6500" cap="all">
                <a:solidFill>
                  <a:srgbClr val="DEDEDE"/>
                </a:solidFill>
                <a:latin typeface="+mj-lt"/>
                <a:ea typeface="+mj-ea"/>
                <a:cs typeface="+mj-cs"/>
                <a:sym typeface="Helvetica Neue Bold Condensed"/>
              </a:defRPr>
            </a:lvl1pPr>
          </a:lstStyle>
          <a:p>
            <a:pPr lvl="0">
              <a:defRPr sz="1800" cap="none">
                <a:solidFill>
                  <a:srgbClr val="000000"/>
                </a:solidFill>
              </a:defRPr>
            </a:pPr>
            <a:r>
              <a:rPr sz="6500" cap="all">
                <a:solidFill>
                  <a:srgbClr val="DEDEDE"/>
                </a:solidFill>
              </a:rPr>
              <a:t>Title Text</a:t>
            </a:r>
          </a:p>
        </p:txBody>
      </p:sp>
      <p:sp>
        <p:nvSpPr>
          <p:cNvPr id="26" name="Shape 26"/>
          <p:cNvSpPr>
            <a:spLocks noGrp="1"/>
          </p:cNvSpPr>
          <p:nvPr>
            <p:ph type="body" idx="1"/>
          </p:nvPr>
        </p:nvSpPr>
        <p:spPr>
          <a:xfrm>
            <a:off x="1041400" y="5207000"/>
            <a:ext cx="5334000" cy="3225800"/>
          </a:xfrm>
          <a:prstGeom prst="rect">
            <a:avLst/>
          </a:prstGeom>
        </p:spPr>
        <p:txBody>
          <a:bodyPr anchor="t"/>
          <a:lstStyle>
            <a:lvl1pPr marL="0" indent="0">
              <a:spcBef>
                <a:spcPts val="0"/>
              </a:spcBef>
              <a:buSzTx/>
              <a:buNone/>
              <a:defRPr cap="all">
                <a:solidFill>
                  <a:srgbClr val="558AAB"/>
                </a:solidFill>
                <a:latin typeface="+mj-lt"/>
                <a:ea typeface="+mj-ea"/>
                <a:cs typeface="+mj-cs"/>
                <a:sym typeface="Helvetica Neue Bold Condensed"/>
              </a:defRPr>
            </a:lvl1pPr>
            <a:lvl2pPr marL="0" indent="228600">
              <a:spcBef>
                <a:spcPts val="0"/>
              </a:spcBef>
              <a:buSzTx/>
              <a:buNone/>
              <a:defRPr cap="all">
                <a:solidFill>
                  <a:srgbClr val="558AAB"/>
                </a:solidFill>
                <a:latin typeface="+mj-lt"/>
                <a:ea typeface="+mj-ea"/>
                <a:cs typeface="+mj-cs"/>
                <a:sym typeface="Helvetica Neue Bold Condensed"/>
              </a:defRPr>
            </a:lvl2pPr>
            <a:lvl3pPr marL="0" indent="457200">
              <a:spcBef>
                <a:spcPts val="0"/>
              </a:spcBef>
              <a:buSzTx/>
              <a:buNone/>
              <a:defRPr cap="all">
                <a:solidFill>
                  <a:srgbClr val="558AAB"/>
                </a:solidFill>
                <a:latin typeface="+mj-lt"/>
                <a:ea typeface="+mj-ea"/>
                <a:cs typeface="+mj-cs"/>
                <a:sym typeface="Helvetica Neue Bold Condensed"/>
              </a:defRPr>
            </a:lvl3pPr>
            <a:lvl4pPr marL="0" indent="685800">
              <a:spcBef>
                <a:spcPts val="0"/>
              </a:spcBef>
              <a:buSzTx/>
              <a:buNone/>
              <a:defRPr cap="all">
                <a:solidFill>
                  <a:srgbClr val="558AAB"/>
                </a:solidFill>
                <a:latin typeface="+mj-lt"/>
                <a:ea typeface="+mj-ea"/>
                <a:cs typeface="+mj-cs"/>
                <a:sym typeface="Helvetica Neue Bold Condensed"/>
              </a:defRPr>
            </a:lvl4pPr>
            <a:lvl5pPr marL="0" indent="914400">
              <a:spcBef>
                <a:spcPts val="0"/>
              </a:spcBef>
              <a:buSzTx/>
              <a:buNone/>
              <a:defRPr cap="all">
                <a:solidFill>
                  <a:srgbClr val="558AAB"/>
                </a:solidFill>
                <a:latin typeface="+mj-lt"/>
                <a:ea typeface="+mj-ea"/>
                <a:cs typeface="+mj-cs"/>
                <a:sym typeface="Helvetica Neue Bold Condensed"/>
              </a:defRPr>
            </a:lvl5pPr>
          </a:lstStyle>
          <a:p>
            <a:pPr lvl="0">
              <a:defRPr sz="1800" cap="none">
                <a:solidFill>
                  <a:srgbClr val="000000"/>
                </a:solidFill>
              </a:defRPr>
            </a:pPr>
            <a:r>
              <a:rPr sz="3600" cap="all">
                <a:solidFill>
                  <a:srgbClr val="558AAB"/>
                </a:solidFill>
              </a:rPr>
              <a:t>Body Level One</a:t>
            </a:r>
          </a:p>
          <a:p>
            <a:pPr lvl="1">
              <a:defRPr sz="1800" cap="none">
                <a:solidFill>
                  <a:srgbClr val="000000"/>
                </a:solidFill>
              </a:defRPr>
            </a:pPr>
            <a:r>
              <a:rPr sz="3600" cap="all">
                <a:solidFill>
                  <a:srgbClr val="558AAB"/>
                </a:solidFill>
              </a:rPr>
              <a:t>Body Level Two</a:t>
            </a:r>
          </a:p>
          <a:p>
            <a:pPr lvl="2">
              <a:defRPr sz="1800" cap="none">
                <a:solidFill>
                  <a:srgbClr val="000000"/>
                </a:solidFill>
              </a:defRPr>
            </a:pPr>
            <a:r>
              <a:rPr sz="3600" cap="all">
                <a:solidFill>
                  <a:srgbClr val="558AAB"/>
                </a:solidFill>
              </a:rPr>
              <a:t>Body Level Three</a:t>
            </a:r>
          </a:p>
          <a:p>
            <a:pPr lvl="3">
              <a:defRPr sz="1800" cap="none">
                <a:solidFill>
                  <a:srgbClr val="000000"/>
                </a:solidFill>
              </a:defRPr>
            </a:pPr>
            <a:r>
              <a:rPr sz="3600" cap="all">
                <a:solidFill>
                  <a:srgbClr val="558AAB"/>
                </a:solidFill>
              </a:rPr>
              <a:t>Body Level Four</a:t>
            </a:r>
          </a:p>
          <a:p>
            <a:pPr lvl="4">
              <a:defRPr sz="1800" cap="none">
                <a:solidFill>
                  <a:srgbClr val="000000"/>
                </a:solidFill>
              </a:defRPr>
            </a:pPr>
            <a:r>
              <a:rPr sz="3600" cap="all">
                <a:solidFill>
                  <a:srgbClr val="558AAB"/>
                </a:solidFill>
              </a:rPr>
              <a:t>Body Level Five</a:t>
            </a: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28" name="Shape 28"/>
          <p:cNvSpPr>
            <a:spLocks noGrp="1"/>
          </p:cNvSpPr>
          <p:nvPr>
            <p:ph type="title"/>
          </p:nvPr>
        </p:nvSpPr>
        <p:spPr>
          <a:prstGeom prst="rect">
            <a:avLst/>
          </a:prstGeom>
        </p:spPr>
        <p:txBody>
          <a:bodyPr/>
          <a:lstStyle/>
          <a:p>
            <a:pPr lvl="0">
              <a:defRPr sz="1800">
                <a:solidFill>
                  <a:srgbClr val="000000"/>
                </a:solidFill>
              </a:defRPr>
            </a:pPr>
            <a:r>
              <a:rPr sz="7200">
                <a:solidFill>
                  <a:srgbClr val="558AAB"/>
                </a:solidFill>
              </a:rPr>
              <a:t>Title Text</a:t>
            </a: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30" name="Shape 30"/>
          <p:cNvSpPr>
            <a:spLocks noGrp="1"/>
          </p:cNvSpPr>
          <p:nvPr>
            <p:ph type="title"/>
          </p:nvPr>
        </p:nvSpPr>
        <p:spPr>
          <a:prstGeom prst="rect">
            <a:avLst/>
          </a:prstGeom>
        </p:spPr>
        <p:txBody>
          <a:bodyPr/>
          <a:lstStyle/>
          <a:p>
            <a:pPr lvl="0">
              <a:defRPr sz="1800">
                <a:solidFill>
                  <a:srgbClr val="000000"/>
                </a:solidFill>
              </a:defRPr>
            </a:pPr>
            <a:r>
              <a:rPr sz="7200">
                <a:solidFill>
                  <a:srgbClr val="558AAB"/>
                </a:solidFill>
              </a:rPr>
              <a:t>Title Text</a:t>
            </a:r>
          </a:p>
        </p:txBody>
      </p:sp>
      <p:sp>
        <p:nvSpPr>
          <p:cNvPr id="31" name="Shape 31"/>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600">
                <a:solidFill>
                  <a:srgbClr val="737373"/>
                </a:solidFill>
              </a:rPr>
              <a:t>Body Level One</a:t>
            </a:r>
          </a:p>
          <a:p>
            <a:pPr lvl="1">
              <a:defRPr sz="1800">
                <a:solidFill>
                  <a:srgbClr val="000000"/>
                </a:solidFill>
              </a:defRPr>
            </a:pPr>
            <a:r>
              <a:rPr sz="3600">
                <a:solidFill>
                  <a:srgbClr val="737373"/>
                </a:solidFill>
              </a:rPr>
              <a:t>Body Level Two</a:t>
            </a:r>
          </a:p>
          <a:p>
            <a:pPr lvl="2">
              <a:defRPr sz="1800">
                <a:solidFill>
                  <a:srgbClr val="000000"/>
                </a:solidFill>
              </a:defRPr>
            </a:pPr>
            <a:r>
              <a:rPr sz="3600">
                <a:solidFill>
                  <a:srgbClr val="737373"/>
                </a:solidFill>
              </a:rPr>
              <a:t>Body Level Three</a:t>
            </a:r>
          </a:p>
          <a:p>
            <a:pPr lvl="3">
              <a:defRPr sz="1800">
                <a:solidFill>
                  <a:srgbClr val="000000"/>
                </a:solidFill>
              </a:defRPr>
            </a:pPr>
            <a:r>
              <a:rPr sz="3600">
                <a:solidFill>
                  <a:srgbClr val="737373"/>
                </a:solidFill>
              </a:rPr>
              <a:t>Body Level Four</a:t>
            </a:r>
          </a:p>
          <a:p>
            <a:pPr lvl="4">
              <a:defRPr sz="1800">
                <a:solidFill>
                  <a:srgbClr val="000000"/>
                </a:solidFill>
              </a:defRPr>
            </a:pPr>
            <a:r>
              <a:rPr sz="3600">
                <a:solidFill>
                  <a:srgbClr val="737373"/>
                </a:solidFill>
              </a:rPr>
              <a:t>Body Level Five</a:t>
            </a: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33" name="Shape 33"/>
          <p:cNvSpPr>
            <a:spLocks noGrp="1"/>
          </p:cNvSpPr>
          <p:nvPr>
            <p:ph type="title"/>
          </p:nvPr>
        </p:nvSpPr>
        <p:spPr>
          <a:prstGeom prst="rect">
            <a:avLst/>
          </a:prstGeom>
        </p:spPr>
        <p:txBody>
          <a:bodyPr/>
          <a:lstStyle/>
          <a:p>
            <a:pPr lvl="0">
              <a:defRPr sz="1800">
                <a:solidFill>
                  <a:srgbClr val="000000"/>
                </a:solidFill>
              </a:defRPr>
            </a:pPr>
            <a:r>
              <a:rPr sz="7200">
                <a:solidFill>
                  <a:srgbClr val="558AAB"/>
                </a:solidFill>
              </a:rPr>
              <a:t>Title Text</a:t>
            </a:r>
          </a:p>
        </p:txBody>
      </p:sp>
      <p:sp>
        <p:nvSpPr>
          <p:cNvPr id="34" name="Shape 34"/>
          <p:cNvSpPr>
            <a:spLocks noGrp="1"/>
          </p:cNvSpPr>
          <p:nvPr>
            <p:ph type="body" idx="1"/>
          </p:nvPr>
        </p:nvSpPr>
        <p:spPr>
          <a:xfrm>
            <a:off x="1041400" y="2768600"/>
            <a:ext cx="5334000" cy="5715000"/>
          </a:xfrm>
          <a:prstGeom prst="rect">
            <a:avLst/>
          </a:prstGeom>
        </p:spPr>
        <p:txBody>
          <a:bodyPr/>
          <a:lstStyle>
            <a:lvl1pPr marL="381000" indent="-381000">
              <a:spcBef>
                <a:spcPts val="2800"/>
              </a:spcBef>
              <a:buBlip>
                <a:blip r:embed="rId2"/>
              </a:buBlip>
              <a:defRPr sz="3000"/>
            </a:lvl1pPr>
            <a:lvl2pPr marL="762000" indent="-381000">
              <a:spcBef>
                <a:spcPts val="2800"/>
              </a:spcBef>
              <a:buBlip>
                <a:blip r:embed="rId2"/>
              </a:buBlip>
              <a:defRPr sz="3000"/>
            </a:lvl2pPr>
            <a:lvl3pPr marL="1143000" indent="-381000">
              <a:spcBef>
                <a:spcPts val="2800"/>
              </a:spcBef>
              <a:buBlip>
                <a:blip r:embed="rId2"/>
              </a:buBlip>
              <a:defRPr sz="3000"/>
            </a:lvl3pPr>
            <a:lvl4pPr marL="1524000" indent="-381000">
              <a:spcBef>
                <a:spcPts val="2800"/>
              </a:spcBef>
              <a:buBlip>
                <a:blip r:embed="rId2"/>
              </a:buBlip>
              <a:defRPr sz="3000"/>
            </a:lvl4pPr>
            <a:lvl5pPr marL="1905000" indent="-381000">
              <a:spcBef>
                <a:spcPts val="2800"/>
              </a:spcBef>
              <a:buBlip>
                <a:blip r:embed="rId2"/>
              </a:buBlip>
              <a:defRPr sz="3000"/>
            </a:lvl5pPr>
          </a:lstStyle>
          <a:p>
            <a:pPr lvl="0">
              <a:defRPr sz="1800">
                <a:solidFill>
                  <a:srgbClr val="000000"/>
                </a:solidFill>
              </a:defRPr>
            </a:pPr>
            <a:r>
              <a:rPr sz="3000">
                <a:solidFill>
                  <a:srgbClr val="737373"/>
                </a:solidFill>
              </a:rPr>
              <a:t>Body Level One</a:t>
            </a:r>
          </a:p>
          <a:p>
            <a:pPr lvl="1">
              <a:defRPr sz="1800">
                <a:solidFill>
                  <a:srgbClr val="000000"/>
                </a:solidFill>
              </a:defRPr>
            </a:pPr>
            <a:r>
              <a:rPr sz="3000">
                <a:solidFill>
                  <a:srgbClr val="737373"/>
                </a:solidFill>
              </a:rPr>
              <a:t>Body Level Two</a:t>
            </a:r>
          </a:p>
          <a:p>
            <a:pPr lvl="2">
              <a:defRPr sz="1800">
                <a:solidFill>
                  <a:srgbClr val="000000"/>
                </a:solidFill>
              </a:defRPr>
            </a:pPr>
            <a:r>
              <a:rPr sz="3000">
                <a:solidFill>
                  <a:srgbClr val="737373"/>
                </a:solidFill>
              </a:rPr>
              <a:t>Body Level Three</a:t>
            </a:r>
          </a:p>
          <a:p>
            <a:pPr lvl="3">
              <a:defRPr sz="1800">
                <a:solidFill>
                  <a:srgbClr val="000000"/>
                </a:solidFill>
              </a:defRPr>
            </a:pPr>
            <a:r>
              <a:rPr sz="3000">
                <a:solidFill>
                  <a:srgbClr val="737373"/>
                </a:solidFill>
              </a:rPr>
              <a:t>Body Level Four</a:t>
            </a:r>
          </a:p>
          <a:p>
            <a:pPr lvl="4">
              <a:defRPr sz="1800">
                <a:solidFill>
                  <a:srgbClr val="000000"/>
                </a:solidFill>
              </a:defRPr>
            </a:pPr>
            <a:r>
              <a:rPr sz="3000">
                <a:solidFill>
                  <a:srgbClr val="737373"/>
                </a:solidFill>
              </a:rPr>
              <a:t>Body Level Five</a:t>
            </a: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36" name="Shape 36"/>
          <p:cNvSpPr>
            <a:spLocks noGrp="1"/>
          </p:cNvSpPr>
          <p:nvPr>
            <p:ph type="body" idx="1"/>
          </p:nvPr>
        </p:nvSpPr>
        <p:spPr>
          <a:xfrm>
            <a:off x="1041400" y="1473200"/>
            <a:ext cx="10922000" cy="68072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600">
                <a:solidFill>
                  <a:srgbClr val="737373"/>
                </a:solidFill>
              </a:rPr>
              <a:t>Body Level One</a:t>
            </a:r>
          </a:p>
          <a:p>
            <a:pPr lvl="1">
              <a:defRPr sz="1800">
                <a:solidFill>
                  <a:srgbClr val="000000"/>
                </a:solidFill>
              </a:defRPr>
            </a:pPr>
            <a:r>
              <a:rPr sz="3600">
                <a:solidFill>
                  <a:srgbClr val="737373"/>
                </a:solidFill>
              </a:rPr>
              <a:t>Body Level Two</a:t>
            </a:r>
          </a:p>
          <a:p>
            <a:pPr lvl="2">
              <a:defRPr sz="1800">
                <a:solidFill>
                  <a:srgbClr val="000000"/>
                </a:solidFill>
              </a:defRPr>
            </a:pPr>
            <a:r>
              <a:rPr sz="3600">
                <a:solidFill>
                  <a:srgbClr val="737373"/>
                </a:solidFill>
              </a:rPr>
              <a:t>Body Level Three</a:t>
            </a:r>
          </a:p>
          <a:p>
            <a:pPr lvl="3">
              <a:defRPr sz="1800">
                <a:solidFill>
                  <a:srgbClr val="000000"/>
                </a:solidFill>
              </a:defRPr>
            </a:pPr>
            <a:r>
              <a:rPr sz="3600">
                <a:solidFill>
                  <a:srgbClr val="737373"/>
                </a:solidFill>
              </a:rPr>
              <a:t>Body Level Four</a:t>
            </a:r>
          </a:p>
          <a:p>
            <a:pPr lvl="4">
              <a:defRPr sz="1800">
                <a:solidFill>
                  <a:srgbClr val="000000"/>
                </a:solidFill>
              </a:defRPr>
            </a:pPr>
            <a:r>
              <a:rPr sz="3600">
                <a:solidFill>
                  <a:srgbClr val="737373"/>
                </a:solidFill>
              </a:rPr>
              <a:t>Body Level Five</a:t>
            </a: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2.jpeg"/><Relationship Id="rId17"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6"/>
          <a:srcRect/>
          <a:stretch>
            <a:fillRect/>
          </a:stretch>
        </a:blipFill>
        <a:effectLst/>
      </p:bgPr>
    </p:bg>
    <p:spTree>
      <p:nvGrpSpPr>
        <p:cNvPr id="1" name=""/>
        <p:cNvGrpSpPr/>
        <p:nvPr/>
      </p:nvGrpSpPr>
      <p:grpSpPr>
        <a:xfrm>
          <a:off x="0" y="0"/>
          <a:ext cx="0" cy="0"/>
          <a:chOff x="0" y="0"/>
          <a:chExt cx="0" cy="0"/>
        </a:xfrm>
      </p:grpSpPr>
      <p:sp>
        <p:nvSpPr>
          <p:cNvPr id="2" name="Shape 2"/>
          <p:cNvSpPr/>
          <p:nvPr/>
        </p:nvSpPr>
        <p:spPr>
          <a:xfrm>
            <a:off x="279400" y="279400"/>
            <a:ext cx="12446000" cy="9220200"/>
          </a:xfrm>
          <a:prstGeom prst="rect">
            <a:avLst/>
          </a:prstGeom>
          <a:ln w="25400">
            <a:solidFill>
              <a:srgbClr val="83827D"/>
            </a:solidFill>
            <a:miter lim="400000"/>
          </a:ln>
        </p:spPr>
        <p:txBody>
          <a:bodyPr lIns="50800" tIns="50800" rIns="50800" bIns="50800" anchor="ctr"/>
          <a:lstStyle/>
          <a:p>
            <a:pPr lvl="0"/>
            <a:endParaRPr/>
          </a:p>
        </p:txBody>
      </p:sp>
      <p:sp>
        <p:nvSpPr>
          <p:cNvPr id="3" name="Shape 3"/>
          <p:cNvSpPr>
            <a:spLocks noGrp="1"/>
          </p:cNvSpPr>
          <p:nvPr>
            <p:ph type="title"/>
          </p:nvPr>
        </p:nvSpPr>
        <p:spPr>
          <a:xfrm>
            <a:off x="1041400" y="266700"/>
            <a:ext cx="10922000" cy="24384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p>
            <a:pPr lvl="0">
              <a:defRPr sz="1800">
                <a:solidFill>
                  <a:srgbClr val="000000"/>
                </a:solidFill>
              </a:defRPr>
            </a:pPr>
            <a:r>
              <a:rPr sz="7200">
                <a:solidFill>
                  <a:srgbClr val="558AAB"/>
                </a:solidFill>
              </a:rPr>
              <a:t>Title Text</a:t>
            </a:r>
          </a:p>
        </p:txBody>
      </p:sp>
      <p:sp>
        <p:nvSpPr>
          <p:cNvPr id="4" name="Shape 4"/>
          <p:cNvSpPr>
            <a:spLocks noGrp="1"/>
          </p:cNvSpPr>
          <p:nvPr>
            <p:ph type="body" idx="1"/>
          </p:nvPr>
        </p:nvSpPr>
        <p:spPr>
          <a:xfrm>
            <a:off x="1041400" y="2768600"/>
            <a:ext cx="10922000" cy="5715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lvl1pPr>
              <a:buBlip>
                <a:blip r:embed="rId17"/>
              </a:buBlip>
            </a:lvl1pPr>
            <a:lvl2pPr>
              <a:buBlip>
                <a:blip r:embed="rId17"/>
              </a:buBlip>
            </a:lvl2pPr>
            <a:lvl3pPr>
              <a:buBlip>
                <a:blip r:embed="rId17"/>
              </a:buBlip>
            </a:lvl3pPr>
            <a:lvl4pPr>
              <a:buBlip>
                <a:blip r:embed="rId17"/>
              </a:buBlip>
            </a:lvl4pPr>
            <a:lvl5pPr>
              <a:buBlip>
                <a:blip r:embed="rId17"/>
              </a:buBlip>
            </a:lvl5pPr>
          </a:lstStyle>
          <a:p>
            <a:pPr lvl="0">
              <a:defRPr sz="1800">
                <a:solidFill>
                  <a:srgbClr val="000000"/>
                </a:solidFill>
              </a:defRPr>
            </a:pPr>
            <a:r>
              <a:rPr sz="3600">
                <a:solidFill>
                  <a:srgbClr val="737373"/>
                </a:solidFill>
              </a:rPr>
              <a:t>Body Level One</a:t>
            </a:r>
          </a:p>
          <a:p>
            <a:pPr lvl="1">
              <a:defRPr sz="1800">
                <a:solidFill>
                  <a:srgbClr val="000000"/>
                </a:solidFill>
              </a:defRPr>
            </a:pPr>
            <a:r>
              <a:rPr sz="3600">
                <a:solidFill>
                  <a:srgbClr val="737373"/>
                </a:solidFill>
              </a:rPr>
              <a:t>Body Level Two</a:t>
            </a:r>
          </a:p>
          <a:p>
            <a:pPr lvl="2">
              <a:defRPr sz="1800">
                <a:solidFill>
                  <a:srgbClr val="000000"/>
                </a:solidFill>
              </a:defRPr>
            </a:pPr>
            <a:r>
              <a:rPr sz="3600">
                <a:solidFill>
                  <a:srgbClr val="737373"/>
                </a:solidFill>
              </a:rPr>
              <a:t>Body Level Three</a:t>
            </a:r>
          </a:p>
          <a:p>
            <a:pPr lvl="3">
              <a:defRPr sz="1800">
                <a:solidFill>
                  <a:srgbClr val="000000"/>
                </a:solidFill>
              </a:defRPr>
            </a:pPr>
            <a:r>
              <a:rPr sz="3600">
                <a:solidFill>
                  <a:srgbClr val="737373"/>
                </a:solidFill>
              </a:rPr>
              <a:t>Body Level Four</a:t>
            </a:r>
          </a:p>
          <a:p>
            <a:pPr lvl="4">
              <a:defRPr sz="1800">
                <a:solidFill>
                  <a:srgbClr val="000000"/>
                </a:solidFill>
              </a:defRPr>
            </a:pPr>
            <a:r>
              <a:rPr sz="3600">
                <a:solidFill>
                  <a:srgbClr val="737373"/>
                </a:solidFill>
              </a:rPr>
              <a:t>Body Level Five</a:t>
            </a: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xmlns:p14="http://schemas.microsoft.com/office/powerpoint/2010/main" spd="med"/>
  <p:txStyles>
    <p:titleStyle>
      <a:lvl1pPr defTabSz="584200">
        <a:lnSpc>
          <a:spcPct val="90000"/>
        </a:lnSpc>
        <a:defRPr sz="7200">
          <a:solidFill>
            <a:srgbClr val="558AAB"/>
          </a:solidFill>
          <a:latin typeface="+mn-lt"/>
          <a:ea typeface="+mn-ea"/>
          <a:cs typeface="+mn-cs"/>
          <a:sym typeface="Helvetica Neue Light"/>
        </a:defRPr>
      </a:lvl1pPr>
      <a:lvl2pPr indent="228600" defTabSz="584200">
        <a:lnSpc>
          <a:spcPct val="90000"/>
        </a:lnSpc>
        <a:defRPr sz="7200">
          <a:solidFill>
            <a:srgbClr val="558AAB"/>
          </a:solidFill>
          <a:latin typeface="+mn-lt"/>
          <a:ea typeface="+mn-ea"/>
          <a:cs typeface="+mn-cs"/>
          <a:sym typeface="Helvetica Neue Light"/>
        </a:defRPr>
      </a:lvl2pPr>
      <a:lvl3pPr indent="457200" defTabSz="584200">
        <a:lnSpc>
          <a:spcPct val="90000"/>
        </a:lnSpc>
        <a:defRPr sz="7200">
          <a:solidFill>
            <a:srgbClr val="558AAB"/>
          </a:solidFill>
          <a:latin typeface="+mn-lt"/>
          <a:ea typeface="+mn-ea"/>
          <a:cs typeface="+mn-cs"/>
          <a:sym typeface="Helvetica Neue Light"/>
        </a:defRPr>
      </a:lvl3pPr>
      <a:lvl4pPr indent="685800" defTabSz="584200">
        <a:lnSpc>
          <a:spcPct val="90000"/>
        </a:lnSpc>
        <a:defRPr sz="7200">
          <a:solidFill>
            <a:srgbClr val="558AAB"/>
          </a:solidFill>
          <a:latin typeface="+mn-lt"/>
          <a:ea typeface="+mn-ea"/>
          <a:cs typeface="+mn-cs"/>
          <a:sym typeface="Helvetica Neue Light"/>
        </a:defRPr>
      </a:lvl4pPr>
      <a:lvl5pPr indent="914400" defTabSz="584200">
        <a:lnSpc>
          <a:spcPct val="90000"/>
        </a:lnSpc>
        <a:defRPr sz="7200">
          <a:solidFill>
            <a:srgbClr val="558AAB"/>
          </a:solidFill>
          <a:latin typeface="+mn-lt"/>
          <a:ea typeface="+mn-ea"/>
          <a:cs typeface="+mn-cs"/>
          <a:sym typeface="Helvetica Neue Light"/>
        </a:defRPr>
      </a:lvl5pPr>
      <a:lvl6pPr indent="1143000" defTabSz="584200">
        <a:lnSpc>
          <a:spcPct val="90000"/>
        </a:lnSpc>
        <a:defRPr sz="7200">
          <a:solidFill>
            <a:srgbClr val="558AAB"/>
          </a:solidFill>
          <a:latin typeface="+mn-lt"/>
          <a:ea typeface="+mn-ea"/>
          <a:cs typeface="+mn-cs"/>
          <a:sym typeface="Helvetica Neue Light"/>
        </a:defRPr>
      </a:lvl6pPr>
      <a:lvl7pPr indent="1371600" defTabSz="584200">
        <a:lnSpc>
          <a:spcPct val="90000"/>
        </a:lnSpc>
        <a:defRPr sz="7200">
          <a:solidFill>
            <a:srgbClr val="558AAB"/>
          </a:solidFill>
          <a:latin typeface="+mn-lt"/>
          <a:ea typeface="+mn-ea"/>
          <a:cs typeface="+mn-cs"/>
          <a:sym typeface="Helvetica Neue Light"/>
        </a:defRPr>
      </a:lvl7pPr>
      <a:lvl8pPr indent="1600200" defTabSz="584200">
        <a:lnSpc>
          <a:spcPct val="90000"/>
        </a:lnSpc>
        <a:defRPr sz="7200">
          <a:solidFill>
            <a:srgbClr val="558AAB"/>
          </a:solidFill>
          <a:latin typeface="+mn-lt"/>
          <a:ea typeface="+mn-ea"/>
          <a:cs typeface="+mn-cs"/>
          <a:sym typeface="Helvetica Neue Light"/>
        </a:defRPr>
      </a:lvl8pPr>
      <a:lvl9pPr indent="1828800" defTabSz="584200">
        <a:lnSpc>
          <a:spcPct val="90000"/>
        </a:lnSpc>
        <a:defRPr sz="7200">
          <a:solidFill>
            <a:srgbClr val="558AAB"/>
          </a:solidFill>
          <a:latin typeface="+mn-lt"/>
          <a:ea typeface="+mn-ea"/>
          <a:cs typeface="+mn-cs"/>
          <a:sym typeface="Helvetica Neue Light"/>
        </a:defRPr>
      </a:lvl9pPr>
    </p:titleStyle>
    <p:bodyStyle>
      <a:lvl1pPr marL="444500" indent="-444500" defTabSz="584200">
        <a:spcBef>
          <a:spcPts val="3200"/>
        </a:spcBef>
        <a:buSzPct val="40000"/>
        <a:buBlip>
          <a:blip r:embed="rId17"/>
        </a:buBlip>
        <a:defRPr sz="3600">
          <a:solidFill>
            <a:srgbClr val="737373"/>
          </a:solidFill>
          <a:latin typeface="Helvetica Neue"/>
          <a:ea typeface="Helvetica Neue"/>
          <a:cs typeface="Helvetica Neue"/>
          <a:sym typeface="Helvetica Neue"/>
        </a:defRPr>
      </a:lvl1pPr>
      <a:lvl2pPr marL="889000" indent="-444500" defTabSz="584200">
        <a:spcBef>
          <a:spcPts val="3200"/>
        </a:spcBef>
        <a:buSzPct val="40000"/>
        <a:buBlip>
          <a:blip r:embed="rId17"/>
        </a:buBlip>
        <a:defRPr sz="3600">
          <a:solidFill>
            <a:srgbClr val="737373"/>
          </a:solidFill>
          <a:latin typeface="Helvetica Neue"/>
          <a:ea typeface="Helvetica Neue"/>
          <a:cs typeface="Helvetica Neue"/>
          <a:sym typeface="Helvetica Neue"/>
        </a:defRPr>
      </a:lvl2pPr>
      <a:lvl3pPr marL="1333500" indent="-444500" defTabSz="584200">
        <a:spcBef>
          <a:spcPts val="3200"/>
        </a:spcBef>
        <a:buSzPct val="40000"/>
        <a:buBlip>
          <a:blip r:embed="rId17"/>
        </a:buBlip>
        <a:defRPr sz="3600">
          <a:solidFill>
            <a:srgbClr val="737373"/>
          </a:solidFill>
          <a:latin typeface="Helvetica Neue"/>
          <a:ea typeface="Helvetica Neue"/>
          <a:cs typeface="Helvetica Neue"/>
          <a:sym typeface="Helvetica Neue"/>
        </a:defRPr>
      </a:lvl3pPr>
      <a:lvl4pPr marL="1778000" indent="-444500" defTabSz="584200">
        <a:spcBef>
          <a:spcPts val="3200"/>
        </a:spcBef>
        <a:buSzPct val="40000"/>
        <a:buBlip>
          <a:blip r:embed="rId17"/>
        </a:buBlip>
        <a:defRPr sz="3600">
          <a:solidFill>
            <a:srgbClr val="737373"/>
          </a:solidFill>
          <a:latin typeface="Helvetica Neue"/>
          <a:ea typeface="Helvetica Neue"/>
          <a:cs typeface="Helvetica Neue"/>
          <a:sym typeface="Helvetica Neue"/>
        </a:defRPr>
      </a:lvl4pPr>
      <a:lvl5pPr marL="2222500" indent="-444500" defTabSz="584200">
        <a:spcBef>
          <a:spcPts val="3200"/>
        </a:spcBef>
        <a:buSzPct val="40000"/>
        <a:buBlip>
          <a:blip r:embed="rId17"/>
        </a:buBlip>
        <a:defRPr sz="3600">
          <a:solidFill>
            <a:srgbClr val="737373"/>
          </a:solidFill>
          <a:latin typeface="Helvetica Neue"/>
          <a:ea typeface="Helvetica Neue"/>
          <a:cs typeface="Helvetica Neue"/>
          <a:sym typeface="Helvetica Neue"/>
        </a:defRPr>
      </a:lvl5pPr>
      <a:lvl6pPr marL="2667000" indent="-444500" defTabSz="584200">
        <a:spcBef>
          <a:spcPts val="3200"/>
        </a:spcBef>
        <a:buSzPct val="40000"/>
        <a:buBlip>
          <a:blip r:embed="rId17"/>
        </a:buBlip>
        <a:defRPr sz="3600">
          <a:solidFill>
            <a:srgbClr val="737373"/>
          </a:solidFill>
          <a:latin typeface="Helvetica Neue"/>
          <a:ea typeface="Helvetica Neue"/>
          <a:cs typeface="Helvetica Neue"/>
          <a:sym typeface="Helvetica Neue"/>
        </a:defRPr>
      </a:lvl6pPr>
      <a:lvl7pPr marL="3111500" indent="-444500" defTabSz="584200">
        <a:spcBef>
          <a:spcPts val="3200"/>
        </a:spcBef>
        <a:buSzPct val="40000"/>
        <a:buBlip>
          <a:blip r:embed="rId17"/>
        </a:buBlip>
        <a:defRPr sz="3600">
          <a:solidFill>
            <a:srgbClr val="737373"/>
          </a:solidFill>
          <a:latin typeface="Helvetica Neue"/>
          <a:ea typeface="Helvetica Neue"/>
          <a:cs typeface="Helvetica Neue"/>
          <a:sym typeface="Helvetica Neue"/>
        </a:defRPr>
      </a:lvl7pPr>
      <a:lvl8pPr marL="3556000" indent="-444500" defTabSz="584200">
        <a:spcBef>
          <a:spcPts val="3200"/>
        </a:spcBef>
        <a:buSzPct val="40000"/>
        <a:buBlip>
          <a:blip r:embed="rId17"/>
        </a:buBlip>
        <a:defRPr sz="3600">
          <a:solidFill>
            <a:srgbClr val="737373"/>
          </a:solidFill>
          <a:latin typeface="Helvetica Neue"/>
          <a:ea typeface="Helvetica Neue"/>
          <a:cs typeface="Helvetica Neue"/>
          <a:sym typeface="Helvetica Neue"/>
        </a:defRPr>
      </a:lvl8pPr>
      <a:lvl9pPr marL="4000500" indent="-444500" defTabSz="584200">
        <a:spcBef>
          <a:spcPts val="3200"/>
        </a:spcBef>
        <a:buSzPct val="40000"/>
        <a:buBlip>
          <a:blip r:embed="rId17"/>
        </a:buBlip>
        <a:defRPr sz="3600">
          <a:solidFill>
            <a:srgbClr val="737373"/>
          </a:solidFill>
          <a:latin typeface="Helvetica Neue"/>
          <a:ea typeface="Helvetica Neue"/>
          <a:cs typeface="Helvetica Neue"/>
          <a:sym typeface="Helvetica Neue"/>
        </a:defRPr>
      </a:lvl9pPr>
    </p:bodyStyle>
    <p:otherStyle>
      <a:lvl1pPr algn="ctr" defTabSz="584200">
        <a:defRPr sz="1400">
          <a:solidFill>
            <a:schemeClr val="tx1"/>
          </a:solidFill>
          <a:latin typeface="+mn-lt"/>
          <a:ea typeface="+mn-ea"/>
          <a:cs typeface="+mn-cs"/>
          <a:sym typeface="Helvetica Neue"/>
        </a:defRPr>
      </a:lvl1pPr>
      <a:lvl2pPr indent="228600" algn="ctr" defTabSz="584200">
        <a:defRPr sz="1400">
          <a:solidFill>
            <a:schemeClr val="tx1"/>
          </a:solidFill>
          <a:latin typeface="+mn-lt"/>
          <a:ea typeface="+mn-ea"/>
          <a:cs typeface="+mn-cs"/>
          <a:sym typeface="Helvetica Neue"/>
        </a:defRPr>
      </a:lvl2pPr>
      <a:lvl3pPr indent="457200" algn="ctr" defTabSz="584200">
        <a:defRPr sz="1400">
          <a:solidFill>
            <a:schemeClr val="tx1"/>
          </a:solidFill>
          <a:latin typeface="+mn-lt"/>
          <a:ea typeface="+mn-ea"/>
          <a:cs typeface="+mn-cs"/>
          <a:sym typeface="Helvetica Neue"/>
        </a:defRPr>
      </a:lvl3pPr>
      <a:lvl4pPr indent="685800" algn="ctr" defTabSz="584200">
        <a:defRPr sz="1400">
          <a:solidFill>
            <a:schemeClr val="tx1"/>
          </a:solidFill>
          <a:latin typeface="+mn-lt"/>
          <a:ea typeface="+mn-ea"/>
          <a:cs typeface="+mn-cs"/>
          <a:sym typeface="Helvetica Neue"/>
        </a:defRPr>
      </a:lvl4pPr>
      <a:lvl5pPr indent="914400" algn="ctr" defTabSz="584200">
        <a:defRPr sz="1400">
          <a:solidFill>
            <a:schemeClr val="tx1"/>
          </a:solidFill>
          <a:latin typeface="+mn-lt"/>
          <a:ea typeface="+mn-ea"/>
          <a:cs typeface="+mn-cs"/>
          <a:sym typeface="Helvetica Neue"/>
        </a:defRPr>
      </a:lvl5pPr>
      <a:lvl6pPr indent="1143000" algn="ctr" defTabSz="584200">
        <a:defRPr sz="1400">
          <a:solidFill>
            <a:schemeClr val="tx1"/>
          </a:solidFill>
          <a:latin typeface="+mn-lt"/>
          <a:ea typeface="+mn-ea"/>
          <a:cs typeface="+mn-cs"/>
          <a:sym typeface="Helvetica Neue"/>
        </a:defRPr>
      </a:lvl6pPr>
      <a:lvl7pPr indent="1371600" algn="ctr" defTabSz="584200">
        <a:defRPr sz="1400">
          <a:solidFill>
            <a:schemeClr val="tx1"/>
          </a:solidFill>
          <a:latin typeface="+mn-lt"/>
          <a:ea typeface="+mn-ea"/>
          <a:cs typeface="+mn-cs"/>
          <a:sym typeface="Helvetica Neue"/>
        </a:defRPr>
      </a:lvl7pPr>
      <a:lvl8pPr indent="1600200" algn="ctr" defTabSz="584200">
        <a:defRPr sz="1400">
          <a:solidFill>
            <a:schemeClr val="tx1"/>
          </a:solidFill>
          <a:latin typeface="+mn-lt"/>
          <a:ea typeface="+mn-ea"/>
          <a:cs typeface="+mn-cs"/>
          <a:sym typeface="Helvetica Neue"/>
        </a:defRPr>
      </a:lvl8pPr>
      <a:lvl9pPr indent="1828800" algn="ctr" defTabSz="584200">
        <a:defRPr sz="1400">
          <a:solidFill>
            <a:schemeClr val="tx1"/>
          </a:solidFill>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5.png"/><Relationship Id="rId9" Type="http://schemas.openxmlformats.org/officeDocument/2006/relationships/image" Target="../media/image26.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 Id="rId3" Type="http://schemas.openxmlformats.org/officeDocument/2006/relationships/image" Target="../media/image2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3.tif"/></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6"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hape 53"/>
          <p:cNvSpPr>
            <a:spLocks noGrp="1"/>
          </p:cNvSpPr>
          <p:nvPr>
            <p:ph type="title"/>
          </p:nvPr>
        </p:nvSpPr>
        <p:spPr>
          <a:prstGeom prst="rect">
            <a:avLst/>
          </a:prstGeom>
        </p:spPr>
        <p:txBody>
          <a:bodyPr/>
          <a:lstStyle/>
          <a:p>
            <a:pPr lvl="0">
              <a:defRPr sz="1800" cap="none">
                <a:solidFill>
                  <a:srgbClr val="000000"/>
                </a:solidFill>
              </a:defRPr>
            </a:pPr>
            <a:r>
              <a:rPr sz="7200" cap="all">
                <a:solidFill>
                  <a:srgbClr val="DEDEDE"/>
                </a:solidFill>
              </a:rPr>
              <a:t>The Common Core State standards</a:t>
            </a:r>
          </a:p>
        </p:txBody>
      </p:sp>
      <p:sp>
        <p:nvSpPr>
          <p:cNvPr id="54" name="Shape 54"/>
          <p:cNvSpPr>
            <a:spLocks noGrp="1"/>
          </p:cNvSpPr>
          <p:nvPr>
            <p:ph type="body" idx="1"/>
          </p:nvPr>
        </p:nvSpPr>
        <p:spPr>
          <a:prstGeom prst="rect">
            <a:avLst/>
          </a:prstGeom>
        </p:spPr>
        <p:txBody>
          <a:bodyPr/>
          <a:lstStyle/>
          <a:p>
            <a:pPr lvl="0">
              <a:defRPr sz="1800" cap="none">
                <a:solidFill>
                  <a:srgbClr val="000000"/>
                </a:solidFill>
              </a:defRPr>
            </a:pPr>
            <a:r>
              <a:rPr sz="3600" cap="all">
                <a:solidFill>
                  <a:srgbClr val="558AAB"/>
                </a:solidFill>
              </a:rPr>
              <a:t>What Does it Mean for Our School?</a:t>
            </a:r>
          </a:p>
        </p:txBody>
      </p:sp>
      <p:pic>
        <p:nvPicPr>
          <p:cNvPr id="55" name="pasted-image.pdf"/>
          <p:cNvPicPr/>
          <p:nvPr/>
        </p:nvPicPr>
        <p:blipFill>
          <a:blip r:embed="rId3">
            <a:extLst/>
          </a:blip>
          <a:stretch>
            <a:fillRect/>
          </a:stretch>
        </p:blipFill>
        <p:spPr>
          <a:xfrm>
            <a:off x="2716926" y="2011111"/>
            <a:ext cx="7951948" cy="2833939"/>
          </a:xfrm>
          <a:prstGeom prst="rect">
            <a:avLst/>
          </a:prstGeom>
          <a:ln w="12700">
            <a:miter lim="400000"/>
          </a:ln>
        </p:spPr>
      </p:pic>
    </p:spTree>
  </p:cSld>
  <p:clrMapOvr>
    <a:masterClrMapping/>
  </p:clrMapOvr>
  <p:transition xmlns:p14="http://schemas.microsoft.com/office/powerpoint/2010/mai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CDEE0"/>
        </a:solidFill>
        <a:effectLst/>
      </p:bgPr>
    </p:bg>
    <p:spTree>
      <p:nvGrpSpPr>
        <p:cNvPr id="1" name=""/>
        <p:cNvGrpSpPr/>
        <p:nvPr/>
      </p:nvGrpSpPr>
      <p:grpSpPr>
        <a:xfrm>
          <a:off x="0" y="0"/>
          <a:ext cx="0" cy="0"/>
          <a:chOff x="0" y="0"/>
          <a:chExt cx="0" cy="0"/>
        </a:xfrm>
      </p:grpSpPr>
      <p:sp>
        <p:nvSpPr>
          <p:cNvPr id="117" name="Shape 117"/>
          <p:cNvSpPr>
            <a:spLocks noGrp="1"/>
          </p:cNvSpPr>
          <p:nvPr>
            <p:ph type="title"/>
          </p:nvPr>
        </p:nvSpPr>
        <p:spPr>
          <a:xfrm>
            <a:off x="467658" y="-157370"/>
            <a:ext cx="10922001" cy="2438401"/>
          </a:xfrm>
          <a:prstGeom prst="rect">
            <a:avLst/>
          </a:prstGeom>
        </p:spPr>
        <p:txBody>
          <a:bodyPr/>
          <a:lstStyle>
            <a:lvl1pPr>
              <a:defRPr sz="6000">
                <a:solidFill>
                  <a:srgbClr val="FF2600"/>
                </a:solidFill>
              </a:defRPr>
            </a:lvl1pPr>
          </a:lstStyle>
          <a:p>
            <a:pPr lvl="0">
              <a:defRPr sz="1800">
                <a:solidFill>
                  <a:srgbClr val="000000"/>
                </a:solidFill>
              </a:defRPr>
            </a:pPr>
            <a:r>
              <a:rPr sz="6000">
                <a:solidFill>
                  <a:srgbClr val="FF2600"/>
                </a:solidFill>
              </a:rPr>
              <a:t>Report Card Grading Key</a:t>
            </a:r>
          </a:p>
        </p:txBody>
      </p:sp>
      <p:pic>
        <p:nvPicPr>
          <p:cNvPr id="118" name="Picture 117"/>
          <p:cNvPicPr/>
          <p:nvPr/>
        </p:nvPicPr>
        <p:blipFill>
          <a:blip r:embed="rId3">
            <a:extLst/>
          </a:blip>
          <a:stretch>
            <a:fillRect/>
          </a:stretch>
        </p:blipFill>
        <p:spPr>
          <a:xfrm>
            <a:off x="20929085" y="-2440594"/>
            <a:ext cx="7562273" cy="9855201"/>
          </a:xfrm>
          <a:prstGeom prst="rect">
            <a:avLst/>
          </a:prstGeom>
        </p:spPr>
      </p:pic>
      <p:pic>
        <p:nvPicPr>
          <p:cNvPr id="119" name="ReportCard_back.png"/>
          <p:cNvPicPr/>
          <p:nvPr/>
        </p:nvPicPr>
        <p:blipFill>
          <a:blip r:embed="rId4">
            <a:extLst/>
          </a:blip>
          <a:srcRect l="4606" t="9069" r="6270" b="35767"/>
          <a:stretch>
            <a:fillRect/>
          </a:stretch>
        </p:blipFill>
        <p:spPr>
          <a:xfrm>
            <a:off x="2564606" y="2003626"/>
            <a:ext cx="7875571" cy="7177151"/>
          </a:xfrm>
          <a:prstGeom prst="rect">
            <a:avLst/>
          </a:prstGeom>
          <a:ln w="12700">
            <a:miter lim="400000"/>
          </a:ln>
        </p:spPr>
      </p:pic>
      <p:sp>
        <p:nvSpPr>
          <p:cNvPr id="120" name="Shape 120"/>
          <p:cNvSpPr/>
          <p:nvPr/>
        </p:nvSpPr>
        <p:spPr>
          <a:xfrm>
            <a:off x="5660768" y="4486636"/>
            <a:ext cx="1683264" cy="780328"/>
          </a:xfrm>
          <a:prstGeom prst="rect">
            <a:avLst/>
          </a:prstGeom>
          <a:ln w="12700">
            <a:miter lim="400000"/>
          </a:ln>
        </p:spPr>
        <p:txBody>
          <a:bodyPr wrap="none" lIns="0" tIns="0" rIns="0" bIns="0" anchor="ctr">
            <a:spAutoFit/>
          </a:bodyPr>
          <a:lstStyle/>
          <a:p>
            <a:pPr lvl="0" defTabSz="457200">
              <a:buClr>
                <a:srgbClr val="777775"/>
              </a:buClr>
              <a:buSzPct val="100000"/>
              <a:buChar char="•"/>
              <a:defRPr sz="4200">
                <a:solidFill>
                  <a:srgbClr val="FFFFFF"/>
                </a:solidFill>
                <a:latin typeface="Chalkduster"/>
                <a:ea typeface="Chalkduster"/>
                <a:cs typeface="Chalkduster"/>
                <a:sym typeface="Chalkduster"/>
              </a:defRPr>
            </a:pPr>
            <a:endParaRPr/>
          </a:p>
        </p:txBody>
      </p:sp>
    </p:spTree>
  </p:cSld>
  <p:clrMapOvr>
    <a:masterClrMapping/>
  </p:clrMapOvr>
  <p:transition xmlns:p14="http://schemas.microsoft.com/office/powerpoint/2010/mai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CDEE0"/>
        </a:solidFill>
        <a:effectLst/>
      </p:bgPr>
    </p:bg>
    <p:spTree>
      <p:nvGrpSpPr>
        <p:cNvPr id="1" name=""/>
        <p:cNvGrpSpPr/>
        <p:nvPr/>
      </p:nvGrpSpPr>
      <p:grpSpPr>
        <a:xfrm>
          <a:off x="0" y="0"/>
          <a:ext cx="0" cy="0"/>
          <a:chOff x="0" y="0"/>
          <a:chExt cx="0" cy="0"/>
        </a:xfrm>
      </p:grpSpPr>
      <p:sp>
        <p:nvSpPr>
          <p:cNvPr id="124" name="Shape 124"/>
          <p:cNvSpPr>
            <a:spLocks noGrp="1"/>
          </p:cNvSpPr>
          <p:nvPr>
            <p:ph type="title"/>
          </p:nvPr>
        </p:nvSpPr>
        <p:spPr>
          <a:xfrm>
            <a:off x="592385" y="-232206"/>
            <a:ext cx="10922001" cy="2438401"/>
          </a:xfrm>
          <a:prstGeom prst="rect">
            <a:avLst/>
          </a:prstGeom>
        </p:spPr>
        <p:txBody>
          <a:bodyPr/>
          <a:lstStyle>
            <a:lvl1pPr>
              <a:defRPr sz="6300">
                <a:solidFill>
                  <a:srgbClr val="FF2600"/>
                </a:solidFill>
              </a:defRPr>
            </a:lvl1pPr>
          </a:lstStyle>
          <a:p>
            <a:pPr lvl="0">
              <a:defRPr sz="1800">
                <a:solidFill>
                  <a:srgbClr val="000000"/>
                </a:solidFill>
              </a:defRPr>
            </a:pPr>
            <a:r>
              <a:rPr sz="6300">
                <a:solidFill>
                  <a:srgbClr val="FF2600"/>
                </a:solidFill>
              </a:rPr>
              <a:t>GGUSD Strategic Plan</a:t>
            </a:r>
          </a:p>
        </p:txBody>
      </p:sp>
      <p:pic>
        <p:nvPicPr>
          <p:cNvPr id="125" name="Strategic Plan.png"/>
          <p:cNvPicPr/>
          <p:nvPr/>
        </p:nvPicPr>
        <p:blipFill>
          <a:blip r:embed="rId3">
            <a:extLst/>
          </a:blip>
          <a:stretch>
            <a:fillRect/>
          </a:stretch>
        </p:blipFill>
        <p:spPr>
          <a:xfrm>
            <a:off x="1544680" y="1456771"/>
            <a:ext cx="9915440" cy="7565810"/>
          </a:xfrm>
          <a:prstGeom prst="rect">
            <a:avLst/>
          </a:prstGeom>
          <a:ln w="12700">
            <a:miter lim="400000"/>
          </a:ln>
        </p:spPr>
      </p:pic>
      <p:grpSp>
        <p:nvGrpSpPr>
          <p:cNvPr id="132" name="Group 132"/>
          <p:cNvGrpSpPr/>
          <p:nvPr/>
        </p:nvGrpSpPr>
        <p:grpSpPr>
          <a:xfrm>
            <a:off x="2135402" y="7633295"/>
            <a:ext cx="2270168" cy="767086"/>
            <a:chOff x="-57150" y="-57150"/>
            <a:chExt cx="2270166" cy="767085"/>
          </a:xfrm>
        </p:grpSpPr>
        <p:pic>
          <p:nvPicPr>
            <p:cNvPr id="126" name="Picture 125"/>
            <p:cNvPicPr/>
            <p:nvPr/>
          </p:nvPicPr>
          <p:blipFill>
            <a:blip r:embed="rId4">
              <a:extLst/>
            </a:blip>
            <a:stretch>
              <a:fillRect/>
            </a:stretch>
          </p:blipFill>
          <p:spPr>
            <a:xfrm>
              <a:off x="-57150" y="-57150"/>
              <a:ext cx="1910352" cy="114300"/>
            </a:xfrm>
            <a:prstGeom prst="rect">
              <a:avLst/>
            </a:prstGeom>
            <a:effectLst/>
          </p:spPr>
        </p:pic>
        <p:pic>
          <p:nvPicPr>
            <p:cNvPr id="128" name="Picture 127"/>
            <p:cNvPicPr/>
            <p:nvPr/>
          </p:nvPicPr>
          <p:blipFill>
            <a:blip r:embed="rId5">
              <a:extLst/>
            </a:blip>
            <a:stretch>
              <a:fillRect/>
            </a:stretch>
          </p:blipFill>
          <p:spPr>
            <a:xfrm>
              <a:off x="-57150" y="269242"/>
              <a:ext cx="2270167" cy="114301"/>
            </a:xfrm>
            <a:prstGeom prst="rect">
              <a:avLst/>
            </a:prstGeom>
            <a:effectLst/>
          </p:spPr>
        </p:pic>
        <p:pic>
          <p:nvPicPr>
            <p:cNvPr id="130" name="Picture 129"/>
            <p:cNvPicPr/>
            <p:nvPr/>
          </p:nvPicPr>
          <p:blipFill>
            <a:blip r:embed="rId6">
              <a:extLst/>
            </a:blip>
            <a:stretch>
              <a:fillRect/>
            </a:stretch>
          </p:blipFill>
          <p:spPr>
            <a:xfrm>
              <a:off x="-57150" y="595635"/>
              <a:ext cx="1265223" cy="114301"/>
            </a:xfrm>
            <a:prstGeom prst="rect">
              <a:avLst/>
            </a:prstGeom>
            <a:effectLst/>
          </p:spPr>
        </p:pic>
      </p:grpSp>
      <p:grpSp>
        <p:nvGrpSpPr>
          <p:cNvPr id="137" name="Group 137"/>
          <p:cNvGrpSpPr/>
          <p:nvPr/>
        </p:nvGrpSpPr>
        <p:grpSpPr>
          <a:xfrm>
            <a:off x="5392141" y="7810532"/>
            <a:ext cx="1910352" cy="418538"/>
            <a:chOff x="-57150" y="-57150"/>
            <a:chExt cx="1910351" cy="418537"/>
          </a:xfrm>
        </p:grpSpPr>
        <p:pic>
          <p:nvPicPr>
            <p:cNvPr id="133" name="Picture 132"/>
            <p:cNvPicPr/>
            <p:nvPr/>
          </p:nvPicPr>
          <p:blipFill>
            <a:blip r:embed="rId4">
              <a:extLst/>
            </a:blip>
            <a:stretch>
              <a:fillRect/>
            </a:stretch>
          </p:blipFill>
          <p:spPr>
            <a:xfrm>
              <a:off x="-57150" y="-57150"/>
              <a:ext cx="1910352" cy="114300"/>
            </a:xfrm>
            <a:prstGeom prst="rect">
              <a:avLst/>
            </a:prstGeom>
            <a:effectLst/>
          </p:spPr>
        </p:pic>
        <p:pic>
          <p:nvPicPr>
            <p:cNvPr id="135" name="Picture 134"/>
            <p:cNvPicPr/>
            <p:nvPr/>
          </p:nvPicPr>
          <p:blipFill>
            <a:blip r:embed="rId7">
              <a:extLst/>
            </a:blip>
            <a:stretch>
              <a:fillRect/>
            </a:stretch>
          </p:blipFill>
          <p:spPr>
            <a:xfrm>
              <a:off x="-57150" y="247087"/>
              <a:ext cx="1359365" cy="114301"/>
            </a:xfrm>
            <a:prstGeom prst="rect">
              <a:avLst/>
            </a:prstGeom>
            <a:effectLst/>
          </p:spPr>
        </p:pic>
      </p:grpSp>
      <p:grpSp>
        <p:nvGrpSpPr>
          <p:cNvPr id="142" name="Group 142"/>
          <p:cNvGrpSpPr/>
          <p:nvPr/>
        </p:nvGrpSpPr>
        <p:grpSpPr>
          <a:xfrm>
            <a:off x="8753725" y="6326168"/>
            <a:ext cx="2339552" cy="440693"/>
            <a:chOff x="-57149" y="-57150"/>
            <a:chExt cx="2339550" cy="440691"/>
          </a:xfrm>
        </p:grpSpPr>
        <p:pic>
          <p:nvPicPr>
            <p:cNvPr id="138" name="Picture 137"/>
            <p:cNvPicPr/>
            <p:nvPr/>
          </p:nvPicPr>
          <p:blipFill>
            <a:blip r:embed="rId8">
              <a:extLst/>
            </a:blip>
            <a:stretch>
              <a:fillRect/>
            </a:stretch>
          </p:blipFill>
          <p:spPr>
            <a:xfrm>
              <a:off x="629645" y="-57150"/>
              <a:ext cx="1465960" cy="114300"/>
            </a:xfrm>
            <a:prstGeom prst="rect">
              <a:avLst/>
            </a:prstGeom>
            <a:effectLst/>
          </p:spPr>
        </p:pic>
        <p:pic>
          <p:nvPicPr>
            <p:cNvPr id="140" name="Picture 139"/>
            <p:cNvPicPr/>
            <p:nvPr/>
          </p:nvPicPr>
          <p:blipFill>
            <a:blip r:embed="rId9">
              <a:extLst/>
            </a:blip>
            <a:stretch>
              <a:fillRect/>
            </a:stretch>
          </p:blipFill>
          <p:spPr>
            <a:xfrm>
              <a:off x="-57150" y="269241"/>
              <a:ext cx="2339551" cy="114301"/>
            </a:xfrm>
            <a:prstGeom prst="rect">
              <a:avLst/>
            </a:prstGeom>
            <a:effectLst/>
          </p:spPr>
        </p:pic>
      </p:gr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1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3" animBg="1" advAuto="0"/>
      <p:bldP spid="137" grpId="2" animBg="1" advAuto="0"/>
      <p:bldP spid="142" grpId="1"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p:nvPr/>
        </p:nvSpPr>
        <p:spPr>
          <a:xfrm>
            <a:off x="360585" y="7079475"/>
            <a:ext cx="11784725" cy="198063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spcBef>
                <a:spcPts val="3200"/>
              </a:spcBef>
              <a:defRPr sz="1800">
                <a:solidFill>
                  <a:srgbClr val="000000"/>
                </a:solidFill>
              </a:defRPr>
            </a:pPr>
            <a:r>
              <a:rPr sz="5900" b="1">
                <a:solidFill>
                  <a:srgbClr val="FF2600"/>
                </a:solidFill>
                <a:latin typeface="Helvetica Neue"/>
                <a:ea typeface="Helvetica Neue"/>
                <a:cs typeface="Helvetica Neue"/>
                <a:sym typeface="Helvetica Neue"/>
              </a:rPr>
              <a:t>Reminder:</a:t>
            </a:r>
          </a:p>
          <a:p>
            <a:pPr marL="558800" lvl="0" indent="-508000">
              <a:spcBef>
                <a:spcPts val="3200"/>
              </a:spcBef>
              <a:buSzPct val="114000"/>
              <a:buBlip>
                <a:blip r:embed="rId2"/>
              </a:buBlip>
              <a:defRPr sz="1800">
                <a:solidFill>
                  <a:srgbClr val="000000"/>
                </a:solidFill>
              </a:defRPr>
            </a:pPr>
            <a:r>
              <a:rPr sz="3600" i="1">
                <a:solidFill>
                  <a:srgbClr val="FF2600"/>
                </a:solidFill>
                <a:latin typeface="Helvetica Neue Medium"/>
                <a:ea typeface="Helvetica Neue Medium"/>
                <a:cs typeface="Helvetica Neue Medium"/>
                <a:sym typeface="Helvetica Neue Medium"/>
              </a:rPr>
              <a:t>Parent Conference Week December 12th -19th</a:t>
            </a:r>
          </a:p>
        </p:txBody>
      </p:sp>
      <p:pic>
        <p:nvPicPr>
          <p:cNvPr id="147" name="images.jpg"/>
          <p:cNvPicPr/>
          <p:nvPr/>
        </p:nvPicPr>
        <p:blipFill>
          <a:blip r:embed="rId3">
            <a:extLst/>
          </a:blip>
          <a:stretch>
            <a:fillRect/>
          </a:stretch>
        </p:blipFill>
        <p:spPr>
          <a:xfrm>
            <a:off x="1973808" y="690275"/>
            <a:ext cx="9057184" cy="6027145"/>
          </a:xfrm>
          <a:prstGeom prst="rect">
            <a:avLst/>
          </a:prstGeom>
          <a:ln w="25400">
            <a:miter lim="400000"/>
          </a:ln>
          <a:effectLst>
            <a:reflection stA="50000" endPos="40000" dir="5400000" sy="-100000" algn="bl" rotWithShape="0"/>
          </a:effectLst>
        </p:spPr>
      </p:pic>
    </p:spTree>
  </p:cSld>
  <p:clrMapOvr>
    <a:masterClrMapping/>
  </p:clrMapOvr>
  <p:transition xmlns:p14="http://schemas.microsoft.com/office/powerpoint/2010/mai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Shape 59"/>
          <p:cNvSpPr>
            <a:spLocks noGrp="1"/>
          </p:cNvSpPr>
          <p:nvPr>
            <p:ph type="title"/>
          </p:nvPr>
        </p:nvSpPr>
        <p:spPr>
          <a:prstGeom prst="rect">
            <a:avLst/>
          </a:prstGeom>
        </p:spPr>
        <p:txBody>
          <a:bodyPr/>
          <a:lstStyle/>
          <a:p>
            <a:pPr lvl="0">
              <a:defRPr sz="1800">
                <a:solidFill>
                  <a:srgbClr val="000000"/>
                </a:solidFill>
              </a:defRPr>
            </a:pPr>
            <a:r>
              <a:rPr sz="7200">
                <a:solidFill>
                  <a:srgbClr val="558AAB"/>
                </a:solidFill>
              </a:rPr>
              <a:t>Today’s Objectives:</a:t>
            </a:r>
          </a:p>
        </p:txBody>
      </p:sp>
      <p:sp>
        <p:nvSpPr>
          <p:cNvPr id="60" name="Shape 60"/>
          <p:cNvSpPr>
            <a:spLocks noGrp="1"/>
          </p:cNvSpPr>
          <p:nvPr>
            <p:ph type="body" idx="1"/>
          </p:nvPr>
        </p:nvSpPr>
        <p:spPr>
          <a:prstGeom prst="rect">
            <a:avLst/>
          </a:prstGeom>
        </p:spPr>
        <p:txBody>
          <a:bodyPr/>
          <a:lstStyle/>
          <a:p>
            <a:pPr lvl="0">
              <a:buBlip>
                <a:blip r:embed="rId3"/>
              </a:buBlip>
              <a:defRPr sz="1800">
                <a:solidFill>
                  <a:srgbClr val="000000"/>
                </a:solidFill>
              </a:defRPr>
            </a:pPr>
            <a:r>
              <a:rPr sz="3600">
                <a:solidFill>
                  <a:srgbClr val="737373"/>
                </a:solidFill>
              </a:rPr>
              <a:t>To develop an awareness and understanding of the Common Core State Standards.</a:t>
            </a:r>
          </a:p>
          <a:p>
            <a:pPr lvl="0">
              <a:buBlip>
                <a:blip r:embed="rId3"/>
              </a:buBlip>
              <a:defRPr sz="1800">
                <a:solidFill>
                  <a:srgbClr val="000000"/>
                </a:solidFill>
              </a:defRPr>
            </a:pPr>
            <a:r>
              <a:rPr sz="3600">
                <a:solidFill>
                  <a:srgbClr val="737373"/>
                </a:solidFill>
              </a:rPr>
              <a:t>To learn ways to support your child at home.</a:t>
            </a:r>
          </a:p>
          <a:p>
            <a:pPr lvl="0">
              <a:buBlip>
                <a:blip r:embed="rId3"/>
              </a:buBlip>
              <a:defRPr sz="1800">
                <a:solidFill>
                  <a:srgbClr val="000000"/>
                </a:solidFill>
              </a:defRPr>
            </a:pPr>
            <a:r>
              <a:rPr sz="3600">
                <a:solidFill>
                  <a:srgbClr val="737373"/>
                </a:solidFill>
              </a:rPr>
              <a:t>To understand how students will be evaluated on their progress of the standards via the report card.</a:t>
            </a:r>
          </a:p>
        </p:txBody>
      </p:sp>
    </p:spTree>
  </p:cSld>
  <p:clrMapOvr>
    <a:masterClrMapping/>
  </p:clrMapOvr>
  <p:transition xmlns:p14="http://schemas.microsoft.com/office/powerpoint/2010/mai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hape 64"/>
          <p:cNvSpPr>
            <a:spLocks noGrp="1"/>
          </p:cNvSpPr>
          <p:nvPr>
            <p:ph type="title"/>
          </p:nvPr>
        </p:nvSpPr>
        <p:spPr>
          <a:prstGeom prst="rect">
            <a:avLst/>
          </a:prstGeom>
        </p:spPr>
        <p:txBody>
          <a:bodyPr/>
          <a:lstStyle>
            <a:lvl1pPr>
              <a:defRPr sz="6600"/>
            </a:lvl1pPr>
          </a:lstStyle>
          <a:p>
            <a:pPr lvl="0">
              <a:defRPr sz="1800">
                <a:solidFill>
                  <a:srgbClr val="000000"/>
                </a:solidFill>
              </a:defRPr>
            </a:pPr>
            <a:r>
              <a:rPr sz="6600">
                <a:solidFill>
                  <a:srgbClr val="558AAB"/>
                </a:solidFill>
              </a:rPr>
              <a:t>Common Core Across the Nation</a:t>
            </a:r>
          </a:p>
        </p:txBody>
      </p:sp>
      <p:sp>
        <p:nvSpPr>
          <p:cNvPr id="65" name="Shape 65"/>
          <p:cNvSpPr>
            <a:spLocks noGrp="1"/>
          </p:cNvSpPr>
          <p:nvPr>
            <p:ph type="body" idx="1"/>
          </p:nvPr>
        </p:nvSpPr>
        <p:spPr>
          <a:prstGeom prst="rect">
            <a:avLst/>
          </a:prstGeom>
        </p:spPr>
        <p:txBody>
          <a:bodyPr/>
          <a:lstStyle/>
          <a:p>
            <a:pPr lvl="0">
              <a:buBlip>
                <a:blip r:embed="rId3"/>
              </a:buBlip>
            </a:pPr>
            <a:endParaRPr/>
          </a:p>
        </p:txBody>
      </p:sp>
      <p:pic>
        <p:nvPicPr>
          <p:cNvPr id="66" name="pasted-image.pdf"/>
          <p:cNvPicPr/>
          <p:nvPr/>
        </p:nvPicPr>
        <p:blipFill>
          <a:blip r:embed="rId4">
            <a:extLst/>
          </a:blip>
          <a:stretch>
            <a:fillRect/>
          </a:stretch>
        </p:blipFill>
        <p:spPr>
          <a:xfrm>
            <a:off x="990600" y="2571750"/>
            <a:ext cx="11023600" cy="6321443"/>
          </a:xfrm>
          <a:prstGeom prst="rect">
            <a:avLst/>
          </a:prstGeom>
          <a:ln w="12700">
            <a:miter lim="400000"/>
          </a:ln>
        </p:spPr>
      </p:pic>
    </p:spTree>
  </p:cSld>
  <p:clrMapOvr>
    <a:masterClrMapping/>
  </p:clrMapOvr>
  <p:transition xmlns:p14="http://schemas.microsoft.com/office/powerpoint/2010/mai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pasted-image.pdf"/>
          <p:cNvPicPr/>
          <p:nvPr/>
        </p:nvPicPr>
        <p:blipFill>
          <a:blip r:embed="rId3">
            <a:extLst/>
          </a:blip>
          <a:stretch>
            <a:fillRect/>
          </a:stretch>
        </p:blipFill>
        <p:spPr>
          <a:xfrm>
            <a:off x="8355390" y="388559"/>
            <a:ext cx="4267201" cy="1511301"/>
          </a:xfrm>
          <a:prstGeom prst="rect">
            <a:avLst/>
          </a:prstGeom>
          <a:ln w="12700">
            <a:miter lim="400000"/>
          </a:ln>
        </p:spPr>
      </p:pic>
      <p:pic>
        <p:nvPicPr>
          <p:cNvPr id="77" name="pasted-image.pdf"/>
          <p:cNvPicPr/>
          <p:nvPr/>
        </p:nvPicPr>
        <p:blipFill>
          <a:blip r:embed="rId4">
            <a:extLst/>
          </a:blip>
          <a:stretch>
            <a:fillRect/>
          </a:stretch>
        </p:blipFill>
        <p:spPr>
          <a:xfrm>
            <a:off x="608971" y="516668"/>
            <a:ext cx="11786858" cy="1255083"/>
          </a:xfrm>
          <a:prstGeom prst="rect">
            <a:avLst/>
          </a:prstGeom>
          <a:ln w="12700">
            <a:miter lim="400000"/>
          </a:ln>
        </p:spPr>
      </p:pic>
      <p:sp>
        <p:nvSpPr>
          <p:cNvPr id="78" name="Shape 78"/>
          <p:cNvSpPr/>
          <p:nvPr/>
        </p:nvSpPr>
        <p:spPr>
          <a:xfrm>
            <a:off x="1486496" y="2310543"/>
            <a:ext cx="10612379" cy="8953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635000" lvl="0" indent="-635000">
              <a:buSzPct val="100000"/>
              <a:buAutoNum type="arabicPeriod"/>
              <a:defRPr sz="1800">
                <a:solidFill>
                  <a:srgbClr val="000000"/>
                </a:solidFill>
              </a:defRPr>
            </a:pPr>
            <a:r>
              <a:rPr sz="4800">
                <a:solidFill>
                  <a:srgbClr val="558AAB"/>
                </a:solidFill>
              </a:rPr>
              <a:t>Building knowledge through content-rich nonfiction</a:t>
            </a:r>
          </a:p>
          <a:p>
            <a:pPr lvl="0">
              <a:defRPr sz="1800">
                <a:solidFill>
                  <a:srgbClr val="000000"/>
                </a:solidFill>
              </a:defRPr>
            </a:pPr>
            <a:endParaRPr sz="4800">
              <a:solidFill>
                <a:srgbClr val="558AAB"/>
              </a:solidFill>
            </a:endParaRPr>
          </a:p>
          <a:p>
            <a:pPr marL="635000" lvl="0" indent="-635000">
              <a:buSzPct val="100000"/>
              <a:buAutoNum type="arabicPeriod" startAt="2"/>
              <a:defRPr sz="1800">
                <a:solidFill>
                  <a:srgbClr val="000000"/>
                </a:solidFill>
              </a:defRPr>
            </a:pPr>
            <a:r>
              <a:rPr sz="4800">
                <a:solidFill>
                  <a:srgbClr val="558AAB"/>
                </a:solidFill>
              </a:rPr>
              <a:t>Reading, writing, and speaking grounded in evidence from text, both literally and informational</a:t>
            </a:r>
          </a:p>
          <a:p>
            <a:pPr lvl="0">
              <a:defRPr sz="1800">
                <a:solidFill>
                  <a:srgbClr val="000000"/>
                </a:solidFill>
              </a:defRPr>
            </a:pPr>
            <a:endParaRPr sz="4800">
              <a:solidFill>
                <a:srgbClr val="558AAB"/>
              </a:solidFill>
            </a:endParaRPr>
          </a:p>
          <a:p>
            <a:pPr marL="635000" lvl="0" indent="-635000">
              <a:buSzPct val="100000"/>
              <a:buAutoNum type="arabicPeriod" startAt="3"/>
              <a:defRPr sz="1800">
                <a:solidFill>
                  <a:srgbClr val="000000"/>
                </a:solidFill>
              </a:defRPr>
            </a:pPr>
            <a:r>
              <a:rPr sz="4800">
                <a:solidFill>
                  <a:srgbClr val="558AAB"/>
                </a:solidFill>
              </a:rPr>
              <a:t>Regular practice with complex text and its academic language</a:t>
            </a:r>
          </a:p>
          <a:p>
            <a:pPr lvl="0">
              <a:defRPr sz="1800">
                <a:solidFill>
                  <a:srgbClr val="000000"/>
                </a:solidFill>
              </a:defRPr>
            </a:pPr>
            <a:endParaRPr sz="3600">
              <a:solidFill>
                <a:srgbClr val="558AAB"/>
              </a:solidFill>
            </a:endParaRPr>
          </a:p>
          <a:p>
            <a:pPr lvl="0">
              <a:defRPr sz="1800">
                <a:solidFill>
                  <a:srgbClr val="000000"/>
                </a:solidFill>
              </a:defRPr>
            </a:pPr>
            <a:endParaRPr sz="3600">
              <a:solidFill>
                <a:srgbClr val="558AAB"/>
              </a:solidFill>
            </a:endParaRPr>
          </a:p>
          <a:p>
            <a:pPr lvl="0">
              <a:defRPr sz="1800">
                <a:solidFill>
                  <a:srgbClr val="000000"/>
                </a:solidFill>
              </a:defRPr>
            </a:pPr>
            <a:endParaRPr sz="3600">
              <a:solidFill>
                <a:srgbClr val="558AAB"/>
              </a:solidFill>
            </a:endParaRPr>
          </a:p>
        </p:txBody>
      </p:sp>
    </p:spTree>
  </p:cSld>
  <p:clrMapOvr>
    <a:masterClrMapping/>
  </p:clrMapOvr>
  <p:transition xmlns:p14="http://schemas.microsoft.com/office/powerpoint/2010/mai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Shape 82"/>
          <p:cNvSpPr>
            <a:spLocks noGrp="1"/>
          </p:cNvSpPr>
          <p:nvPr>
            <p:ph type="title"/>
          </p:nvPr>
        </p:nvSpPr>
        <p:spPr>
          <a:prstGeom prst="rect">
            <a:avLst/>
          </a:prstGeom>
        </p:spPr>
        <p:txBody>
          <a:bodyPr/>
          <a:lstStyle/>
          <a:p>
            <a:pPr lvl="0"/>
            <a:endParaRPr/>
          </a:p>
        </p:txBody>
      </p:sp>
      <p:sp>
        <p:nvSpPr>
          <p:cNvPr id="83" name="Shape 83"/>
          <p:cNvSpPr>
            <a:spLocks noGrp="1"/>
          </p:cNvSpPr>
          <p:nvPr>
            <p:ph type="body" idx="1"/>
          </p:nvPr>
        </p:nvSpPr>
        <p:spPr>
          <a:prstGeom prst="rect">
            <a:avLst/>
          </a:prstGeom>
        </p:spPr>
        <p:txBody>
          <a:bodyPr/>
          <a:lstStyle/>
          <a:p>
            <a:pPr lvl="0">
              <a:buBlip>
                <a:blip r:embed="rId3"/>
              </a:buBlip>
            </a:pPr>
            <a:endParaRPr/>
          </a:p>
        </p:txBody>
      </p:sp>
      <p:pic>
        <p:nvPicPr>
          <p:cNvPr id="84" name="Screen Shot 2014-11-07 at 11.12.49 AM.png"/>
          <p:cNvPicPr/>
          <p:nvPr/>
        </p:nvPicPr>
        <p:blipFill>
          <a:blip r:embed="rId4">
            <a:extLst/>
          </a:blip>
          <a:stretch>
            <a:fillRect/>
          </a:stretch>
        </p:blipFill>
        <p:spPr>
          <a:xfrm>
            <a:off x="515308" y="419826"/>
            <a:ext cx="11974184" cy="8939348"/>
          </a:xfrm>
          <a:prstGeom prst="rect">
            <a:avLst/>
          </a:prstGeom>
          <a:ln w="12700">
            <a:miter lim="400000"/>
          </a:ln>
        </p:spPr>
      </p:pic>
    </p:spTree>
  </p:cSld>
  <p:clrMapOvr>
    <a:masterClrMapping/>
  </p:clrMapOvr>
  <p:transition xmlns:p14="http://schemas.microsoft.com/office/powerpoint/2010/mai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pasted-image.pdf"/>
          <p:cNvPicPr/>
          <p:nvPr/>
        </p:nvPicPr>
        <p:blipFill>
          <a:blip r:embed="rId3">
            <a:extLst/>
          </a:blip>
          <a:stretch>
            <a:fillRect/>
          </a:stretch>
        </p:blipFill>
        <p:spPr>
          <a:xfrm>
            <a:off x="6597551" y="492149"/>
            <a:ext cx="5989901" cy="1409389"/>
          </a:xfrm>
          <a:prstGeom prst="rect">
            <a:avLst/>
          </a:prstGeom>
          <a:ln w="12700">
            <a:miter lim="400000"/>
          </a:ln>
        </p:spPr>
      </p:pic>
      <p:pic>
        <p:nvPicPr>
          <p:cNvPr id="89" name="pasted-image.pdf"/>
          <p:cNvPicPr/>
          <p:nvPr/>
        </p:nvPicPr>
        <p:blipFill>
          <a:blip r:embed="rId4">
            <a:extLst/>
          </a:blip>
          <a:stretch>
            <a:fillRect/>
          </a:stretch>
        </p:blipFill>
        <p:spPr>
          <a:xfrm>
            <a:off x="448471" y="889310"/>
            <a:ext cx="10966978" cy="1167780"/>
          </a:xfrm>
          <a:prstGeom prst="rect">
            <a:avLst/>
          </a:prstGeom>
          <a:ln w="12700">
            <a:miter lim="400000"/>
          </a:ln>
        </p:spPr>
      </p:pic>
      <p:sp>
        <p:nvSpPr>
          <p:cNvPr id="90" name="Shape 90"/>
          <p:cNvSpPr/>
          <p:nvPr/>
        </p:nvSpPr>
        <p:spPr>
          <a:xfrm>
            <a:off x="1486496" y="1942243"/>
            <a:ext cx="10612379" cy="9690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635000" lvl="0" indent="-635000">
              <a:buSzPct val="100000"/>
              <a:buAutoNum type="arabicPeriod"/>
              <a:defRPr sz="1800">
                <a:solidFill>
                  <a:srgbClr val="000000"/>
                </a:solidFill>
              </a:defRPr>
            </a:pPr>
            <a:r>
              <a:rPr sz="4800">
                <a:solidFill>
                  <a:srgbClr val="558AAB"/>
                </a:solidFill>
              </a:rPr>
              <a:t>Focus: Focus strongly where the standards focus</a:t>
            </a:r>
          </a:p>
          <a:p>
            <a:pPr lvl="0">
              <a:defRPr sz="1800">
                <a:solidFill>
                  <a:srgbClr val="000000"/>
                </a:solidFill>
              </a:defRPr>
            </a:pPr>
            <a:endParaRPr sz="4800">
              <a:solidFill>
                <a:srgbClr val="558AAB"/>
              </a:solidFill>
            </a:endParaRPr>
          </a:p>
          <a:p>
            <a:pPr marL="635000" lvl="0" indent="-635000">
              <a:buSzPct val="100000"/>
              <a:buAutoNum type="arabicPeriod" startAt="2"/>
              <a:defRPr sz="1800">
                <a:solidFill>
                  <a:srgbClr val="000000"/>
                </a:solidFill>
              </a:defRPr>
            </a:pPr>
            <a:r>
              <a:rPr sz="4800">
                <a:solidFill>
                  <a:srgbClr val="558AAB"/>
                </a:solidFill>
              </a:rPr>
              <a:t>Coherence: Think across grades, and link to major topics</a:t>
            </a:r>
          </a:p>
          <a:p>
            <a:pPr lvl="0">
              <a:defRPr sz="1800">
                <a:solidFill>
                  <a:srgbClr val="000000"/>
                </a:solidFill>
              </a:defRPr>
            </a:pPr>
            <a:endParaRPr sz="4800">
              <a:solidFill>
                <a:srgbClr val="558AAB"/>
              </a:solidFill>
            </a:endParaRPr>
          </a:p>
          <a:p>
            <a:pPr marL="635000" lvl="0" indent="-635000">
              <a:buSzPct val="100000"/>
              <a:buAutoNum type="arabicPeriod" startAt="3"/>
              <a:defRPr sz="1800">
                <a:solidFill>
                  <a:srgbClr val="000000"/>
                </a:solidFill>
              </a:defRPr>
            </a:pPr>
            <a:r>
              <a:rPr sz="4800">
                <a:solidFill>
                  <a:srgbClr val="558AAB"/>
                </a:solidFill>
              </a:rPr>
              <a:t>Rigor: In major topics, pursue conceptual understanding, procedural skill and fluency, and application with equal intensity</a:t>
            </a:r>
          </a:p>
          <a:p>
            <a:pPr lvl="0">
              <a:defRPr sz="1800">
                <a:solidFill>
                  <a:srgbClr val="000000"/>
                </a:solidFill>
              </a:defRPr>
            </a:pPr>
            <a:endParaRPr sz="3600">
              <a:solidFill>
                <a:srgbClr val="558AAB"/>
              </a:solidFill>
            </a:endParaRPr>
          </a:p>
          <a:p>
            <a:pPr lvl="0">
              <a:defRPr sz="1800">
                <a:solidFill>
                  <a:srgbClr val="000000"/>
                </a:solidFill>
              </a:defRPr>
            </a:pPr>
            <a:endParaRPr sz="3600">
              <a:solidFill>
                <a:srgbClr val="558AAB"/>
              </a:solidFill>
            </a:endParaRPr>
          </a:p>
          <a:p>
            <a:pPr lvl="0">
              <a:defRPr sz="1800">
                <a:solidFill>
                  <a:srgbClr val="000000"/>
                </a:solidFill>
              </a:defRPr>
            </a:pPr>
            <a:endParaRPr sz="3600">
              <a:solidFill>
                <a:srgbClr val="558AAB"/>
              </a:solidFill>
            </a:endParaRPr>
          </a:p>
        </p:txBody>
      </p:sp>
    </p:spTree>
  </p:cSld>
  <p:clrMapOvr>
    <a:masterClrMapping/>
  </p:clrMapOvr>
  <p:transition xmlns:p14="http://schemas.microsoft.com/office/powerpoint/2010/mai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Shape 94"/>
          <p:cNvSpPr>
            <a:spLocks noGrp="1"/>
          </p:cNvSpPr>
          <p:nvPr>
            <p:ph type="title"/>
          </p:nvPr>
        </p:nvSpPr>
        <p:spPr>
          <a:prstGeom prst="rect">
            <a:avLst/>
          </a:prstGeom>
        </p:spPr>
        <p:txBody>
          <a:bodyPr/>
          <a:lstStyle/>
          <a:p>
            <a:pPr lvl="0"/>
            <a:endParaRPr/>
          </a:p>
        </p:txBody>
      </p:sp>
      <p:sp>
        <p:nvSpPr>
          <p:cNvPr id="95" name="Shape 95"/>
          <p:cNvSpPr>
            <a:spLocks noGrp="1"/>
          </p:cNvSpPr>
          <p:nvPr>
            <p:ph type="body" idx="1"/>
          </p:nvPr>
        </p:nvSpPr>
        <p:spPr>
          <a:prstGeom prst="rect">
            <a:avLst/>
          </a:prstGeom>
        </p:spPr>
        <p:txBody>
          <a:bodyPr/>
          <a:lstStyle/>
          <a:p>
            <a:pPr lvl="0">
              <a:buBlip>
                <a:blip r:embed="rId3"/>
              </a:buBlip>
            </a:pPr>
            <a:endParaRPr/>
          </a:p>
        </p:txBody>
      </p:sp>
      <p:pic>
        <p:nvPicPr>
          <p:cNvPr id="96" name="Screen Shot 2014-11-07 at 11.18.26 AM.png"/>
          <p:cNvPicPr/>
          <p:nvPr/>
        </p:nvPicPr>
        <p:blipFill>
          <a:blip r:embed="rId4">
            <a:extLst/>
          </a:blip>
          <a:stretch>
            <a:fillRect/>
          </a:stretch>
        </p:blipFill>
        <p:spPr>
          <a:xfrm>
            <a:off x="550109" y="463699"/>
            <a:ext cx="11904582" cy="8851601"/>
          </a:xfrm>
          <a:prstGeom prst="rect">
            <a:avLst/>
          </a:prstGeom>
          <a:ln w="12700">
            <a:miter lim="400000"/>
          </a:ln>
        </p:spPr>
      </p:pic>
    </p:spTree>
  </p:cSld>
  <p:clrMapOvr>
    <a:masterClrMapping/>
  </p:clrMapOvr>
  <p:transition xmlns:p14="http://schemas.microsoft.com/office/powerpoint/2010/mai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Shape 100"/>
          <p:cNvSpPr>
            <a:spLocks noGrp="1"/>
          </p:cNvSpPr>
          <p:nvPr>
            <p:ph type="title"/>
          </p:nvPr>
        </p:nvSpPr>
        <p:spPr>
          <a:prstGeom prst="rect">
            <a:avLst/>
          </a:prstGeom>
        </p:spPr>
        <p:txBody>
          <a:bodyPr/>
          <a:lstStyle/>
          <a:p>
            <a:pPr lvl="0">
              <a:defRPr sz="1800">
                <a:solidFill>
                  <a:srgbClr val="000000"/>
                </a:solidFill>
              </a:defRPr>
            </a:pPr>
            <a:r>
              <a:rPr sz="7200">
                <a:solidFill>
                  <a:srgbClr val="558AAB"/>
                </a:solidFill>
              </a:rPr>
              <a:t>What does this mean for  the report card?</a:t>
            </a:r>
          </a:p>
        </p:txBody>
      </p:sp>
      <p:pic>
        <p:nvPicPr>
          <p:cNvPr id="101" name="pasted-image.tif"/>
          <p:cNvPicPr/>
          <p:nvPr/>
        </p:nvPicPr>
        <p:blipFill>
          <a:blip r:embed="rId3">
            <a:extLst/>
          </a:blip>
          <a:stretch>
            <a:fillRect/>
          </a:stretch>
        </p:blipFill>
        <p:spPr>
          <a:xfrm>
            <a:off x="2660739" y="3107397"/>
            <a:ext cx="7683322" cy="5634435"/>
          </a:xfrm>
          <a:prstGeom prst="rect">
            <a:avLst/>
          </a:prstGeom>
          <a:ln w="12700">
            <a:miter lim="400000"/>
          </a:ln>
        </p:spPr>
      </p:pic>
    </p:spTree>
  </p:cSld>
  <p:clrMapOvr>
    <a:masterClrMapping/>
  </p:clrMapOvr>
  <p:transition xmlns:p14="http://schemas.microsoft.com/office/powerpoint/2010/mai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CDEE0"/>
        </a:solidFill>
        <a:effectLst/>
      </p:bgPr>
    </p:bg>
    <p:spTree>
      <p:nvGrpSpPr>
        <p:cNvPr id="1" name=""/>
        <p:cNvGrpSpPr/>
        <p:nvPr/>
      </p:nvGrpSpPr>
      <p:grpSpPr>
        <a:xfrm>
          <a:off x="0" y="0"/>
          <a:ext cx="0" cy="0"/>
          <a:chOff x="0" y="0"/>
          <a:chExt cx="0" cy="0"/>
        </a:xfrm>
      </p:grpSpPr>
      <p:sp>
        <p:nvSpPr>
          <p:cNvPr id="105" name="Shape 105"/>
          <p:cNvSpPr>
            <a:spLocks noGrp="1"/>
          </p:cNvSpPr>
          <p:nvPr>
            <p:ph type="title"/>
          </p:nvPr>
        </p:nvSpPr>
        <p:spPr>
          <a:xfrm>
            <a:off x="4384066" y="952467"/>
            <a:ext cx="7554195" cy="2438401"/>
          </a:xfrm>
          <a:prstGeom prst="rect">
            <a:avLst/>
          </a:prstGeom>
        </p:spPr>
        <p:txBody>
          <a:bodyPr/>
          <a:lstStyle>
            <a:lvl1pPr>
              <a:defRPr sz="5600">
                <a:solidFill>
                  <a:srgbClr val="FF2600"/>
                </a:solidFill>
              </a:defRPr>
            </a:lvl1pPr>
          </a:lstStyle>
          <a:p>
            <a:pPr lvl="0">
              <a:defRPr sz="1800">
                <a:solidFill>
                  <a:srgbClr val="000000"/>
                </a:solidFill>
              </a:defRPr>
            </a:pPr>
            <a:r>
              <a:rPr sz="5600">
                <a:solidFill>
                  <a:srgbClr val="FF2600"/>
                </a:solidFill>
              </a:rPr>
              <a:t>Standards-Based Report Card</a:t>
            </a:r>
          </a:p>
        </p:txBody>
      </p:sp>
      <p:sp>
        <p:nvSpPr>
          <p:cNvPr id="106" name="Shape 106"/>
          <p:cNvSpPr>
            <a:spLocks noGrp="1"/>
          </p:cNvSpPr>
          <p:nvPr>
            <p:ph type="body" idx="1"/>
          </p:nvPr>
        </p:nvSpPr>
        <p:spPr>
          <a:prstGeom prst="rect">
            <a:avLst/>
          </a:prstGeom>
        </p:spPr>
        <p:txBody>
          <a:bodyPr/>
          <a:lstStyle/>
          <a:p>
            <a:pPr marL="0" lvl="1" indent="228600">
              <a:lnSpc>
                <a:spcPct val="90000"/>
              </a:lnSpc>
              <a:buSzTx/>
              <a:buNone/>
              <a:defRPr sz="1800">
                <a:solidFill>
                  <a:srgbClr val="000000"/>
                </a:solidFill>
              </a:defRPr>
            </a:pPr>
            <a:r>
              <a:rPr sz="2400">
                <a:solidFill>
                  <a:srgbClr val="737373"/>
                </a:solidFill>
              </a:rPr>
              <a:t>Communication tool</a:t>
            </a:r>
          </a:p>
        </p:txBody>
      </p:sp>
      <p:pic>
        <p:nvPicPr>
          <p:cNvPr id="107" name="h1sciqmemories.jpg"/>
          <p:cNvPicPr/>
          <p:nvPr/>
        </p:nvPicPr>
        <p:blipFill>
          <a:blip r:embed="rId3">
            <a:extLst/>
          </a:blip>
          <a:stretch>
            <a:fillRect/>
          </a:stretch>
        </p:blipFill>
        <p:spPr>
          <a:xfrm>
            <a:off x="995284" y="697053"/>
            <a:ext cx="2311401" cy="2431594"/>
          </a:xfrm>
          <a:prstGeom prst="rect">
            <a:avLst/>
          </a:prstGeom>
          <a:ln w="12700">
            <a:miter lim="400000"/>
          </a:ln>
        </p:spPr>
      </p:pic>
      <p:pic>
        <p:nvPicPr>
          <p:cNvPr id="108" name="grow-know.jpg"/>
          <p:cNvPicPr/>
          <p:nvPr/>
        </p:nvPicPr>
        <p:blipFill>
          <a:blip r:embed="rId4">
            <a:extLst/>
          </a:blip>
          <a:stretch>
            <a:fillRect/>
          </a:stretch>
        </p:blipFill>
        <p:spPr>
          <a:xfrm>
            <a:off x="960180" y="4305663"/>
            <a:ext cx="2381608" cy="2945674"/>
          </a:xfrm>
          <a:prstGeom prst="rect">
            <a:avLst/>
          </a:prstGeom>
          <a:ln w="12700">
            <a:miter lim="400000"/>
          </a:ln>
        </p:spPr>
      </p:pic>
      <p:pic>
        <p:nvPicPr>
          <p:cNvPr id="109" name="GEDC0274.jpg"/>
          <p:cNvPicPr/>
          <p:nvPr/>
        </p:nvPicPr>
        <p:blipFill>
          <a:blip r:embed="rId5">
            <a:extLst/>
          </a:blip>
          <a:srcRect t="26037" b="5386"/>
          <a:stretch>
            <a:fillRect/>
          </a:stretch>
        </p:blipFill>
        <p:spPr>
          <a:xfrm>
            <a:off x="4961929" y="4369990"/>
            <a:ext cx="3080785" cy="2816880"/>
          </a:xfrm>
          <a:prstGeom prst="rect">
            <a:avLst/>
          </a:prstGeom>
          <a:ln w="12700">
            <a:miter lim="400000"/>
          </a:ln>
        </p:spPr>
      </p:pic>
      <p:sp>
        <p:nvSpPr>
          <p:cNvPr id="110" name="Shape 110"/>
          <p:cNvSpPr/>
          <p:nvPr/>
        </p:nvSpPr>
        <p:spPr>
          <a:xfrm>
            <a:off x="789504" y="7366218"/>
            <a:ext cx="3415231" cy="99077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1" algn="l" defTabSz="457200">
              <a:lnSpc>
                <a:spcPct val="90000"/>
              </a:lnSpc>
              <a:spcBef>
                <a:spcPts val="3600"/>
              </a:spcBef>
              <a:defRPr sz="1800">
                <a:solidFill>
                  <a:srgbClr val="000000"/>
                </a:solidFill>
              </a:defRPr>
            </a:pPr>
            <a:r>
              <a:rPr sz="2400">
                <a:solidFill>
                  <a:srgbClr val="FFFFFF"/>
                </a:solidFill>
                <a:latin typeface="Chalkduster"/>
                <a:ea typeface="Chalkduster"/>
                <a:cs typeface="Chalkduster"/>
                <a:sym typeface="Chalkduster"/>
              </a:rPr>
              <a:t>Know and are able to do</a:t>
            </a:r>
          </a:p>
        </p:txBody>
      </p:sp>
      <p:sp>
        <p:nvSpPr>
          <p:cNvPr id="111" name="Shape 111"/>
          <p:cNvSpPr/>
          <p:nvPr/>
        </p:nvSpPr>
        <p:spPr>
          <a:xfrm>
            <a:off x="4979269" y="7366218"/>
            <a:ext cx="3393103" cy="99077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1" algn="l" defTabSz="457200">
              <a:lnSpc>
                <a:spcPct val="90000"/>
              </a:lnSpc>
              <a:spcBef>
                <a:spcPts val="3600"/>
              </a:spcBef>
              <a:defRPr sz="1800">
                <a:solidFill>
                  <a:srgbClr val="000000"/>
                </a:solidFill>
              </a:defRPr>
            </a:pPr>
            <a:r>
              <a:rPr sz="2400">
                <a:solidFill>
                  <a:srgbClr val="FFFFFF"/>
                </a:solidFill>
                <a:latin typeface="Chalkduster"/>
                <a:ea typeface="Chalkduster"/>
                <a:cs typeface="Chalkduster"/>
                <a:sym typeface="Chalkduster"/>
              </a:rPr>
              <a:t>Progress at a </a:t>
            </a:r>
            <a:r>
              <a:rPr sz="2400" u="sng">
                <a:solidFill>
                  <a:srgbClr val="FFFFFF"/>
                </a:solidFill>
                <a:latin typeface="Chalkduster"/>
                <a:ea typeface="Chalkduster"/>
                <a:cs typeface="Chalkduster"/>
                <a:sym typeface="Chalkduster"/>
              </a:rPr>
              <a:t>given time</a:t>
            </a:r>
          </a:p>
        </p:txBody>
      </p:sp>
      <p:pic>
        <p:nvPicPr>
          <p:cNvPr id="112" name="1.png"/>
          <p:cNvPicPr/>
          <p:nvPr/>
        </p:nvPicPr>
        <p:blipFill>
          <a:blip r:embed="rId6">
            <a:extLst/>
          </a:blip>
          <a:stretch>
            <a:fillRect/>
          </a:stretch>
        </p:blipFill>
        <p:spPr>
          <a:xfrm>
            <a:off x="9403002" y="4369990"/>
            <a:ext cx="2563488" cy="2817020"/>
          </a:xfrm>
          <a:prstGeom prst="rect">
            <a:avLst/>
          </a:prstGeom>
          <a:ln w="12700">
            <a:miter lim="400000"/>
          </a:ln>
        </p:spPr>
      </p:pic>
      <p:sp>
        <p:nvSpPr>
          <p:cNvPr id="113" name="Shape 113"/>
          <p:cNvSpPr/>
          <p:nvPr/>
        </p:nvSpPr>
        <p:spPr>
          <a:xfrm>
            <a:off x="236238" y="3433426"/>
            <a:ext cx="3829493" cy="567459"/>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defTabSz="457200">
              <a:defRPr sz="2400">
                <a:solidFill>
                  <a:srgbClr val="FFFFFF"/>
                </a:solidFill>
                <a:latin typeface="Chalkduster"/>
                <a:ea typeface="Chalkduster"/>
                <a:cs typeface="Chalkduster"/>
                <a:sym typeface="Chalkduster"/>
              </a:defRPr>
            </a:lvl1pPr>
          </a:lstStyle>
          <a:p>
            <a:pPr lvl="0">
              <a:defRPr sz="1800">
                <a:solidFill>
                  <a:srgbClr val="000000"/>
                </a:solidFill>
              </a:defRPr>
            </a:pPr>
            <a:r>
              <a:rPr sz="2400">
                <a:solidFill>
                  <a:srgbClr val="FFFFFF"/>
                </a:solidFill>
              </a:rPr>
              <a:t>Mastery of Standards</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106">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10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1" build="p" bldLvl="5" animBg="1" advAuto="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Blueprint">
  <a:themeElements>
    <a:clrScheme name="Blueprint">
      <a:dk1>
        <a:srgbClr val="AB7655"/>
      </a:dk1>
      <a:lt1>
        <a:srgbClr val="558AAB"/>
      </a:lt1>
      <a:dk2>
        <a:srgbClr val="53585F"/>
      </a:dk2>
      <a:lt2>
        <a:srgbClr val="DCDEE0"/>
      </a:lt2>
      <a:accent1>
        <a:srgbClr val="577198"/>
      </a:accent1>
      <a:accent2>
        <a:srgbClr val="59824B"/>
      </a:accent2>
      <a:accent3>
        <a:srgbClr val="B98F20"/>
      </a:accent3>
      <a:accent4>
        <a:srgbClr val="BF6322"/>
      </a:accent4>
      <a:accent5>
        <a:srgbClr val="902422"/>
      </a:accent5>
      <a:accent6>
        <a:srgbClr val="574170"/>
      </a:accent6>
      <a:hlink>
        <a:srgbClr val="0000FF"/>
      </a:hlink>
      <a:folHlink>
        <a:srgbClr val="FF00FF"/>
      </a:folHlink>
    </a:clrScheme>
    <a:fontScheme name="Blueprint">
      <a:majorFont>
        <a:latin typeface="Helvetica Neue Bold Condensed"/>
        <a:ea typeface="Helvetica Neue Bold Condensed"/>
        <a:cs typeface="Helvetica Neue Bold Condensed"/>
      </a:majorFont>
      <a:minorFont>
        <a:latin typeface="Helvetica Neue Light"/>
        <a:ea typeface="Helvetica Neue Light"/>
        <a:cs typeface="Helvetica Neue Light"/>
      </a:minorFont>
    </a:fontScheme>
    <a:fmtScheme name="Bluepri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000" b="0" i="0" u="none" strike="noStrike" cap="none" spc="0" normalizeH="0" baseline="0">
            <a:ln>
              <a:noFill/>
            </a:ln>
            <a:solidFill>
              <a:srgbClr val="DEDEDE"/>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77198"/>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558AAB"/>
            </a:solidFill>
            <a:effectLst/>
            <a:uFillTx/>
            <a:latin typeface="+mj-lt"/>
            <a:ea typeface="+mj-ea"/>
            <a:cs typeface="+mj-cs"/>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ueprint">
  <a:themeElements>
    <a:clrScheme name="Blueprint">
      <a:dk1>
        <a:srgbClr val="000000"/>
      </a:dk1>
      <a:lt1>
        <a:srgbClr val="FFFFFF"/>
      </a:lt1>
      <a:dk2>
        <a:srgbClr val="53585F"/>
      </a:dk2>
      <a:lt2>
        <a:srgbClr val="DCDEE0"/>
      </a:lt2>
      <a:accent1>
        <a:srgbClr val="577198"/>
      </a:accent1>
      <a:accent2>
        <a:srgbClr val="59824B"/>
      </a:accent2>
      <a:accent3>
        <a:srgbClr val="B98F20"/>
      </a:accent3>
      <a:accent4>
        <a:srgbClr val="BF6322"/>
      </a:accent4>
      <a:accent5>
        <a:srgbClr val="902422"/>
      </a:accent5>
      <a:accent6>
        <a:srgbClr val="574170"/>
      </a:accent6>
      <a:hlink>
        <a:srgbClr val="0000FF"/>
      </a:hlink>
      <a:folHlink>
        <a:srgbClr val="FF00FF"/>
      </a:folHlink>
    </a:clrScheme>
    <a:fontScheme name="Blueprint">
      <a:majorFont>
        <a:latin typeface="Helvetica Neue Bold Condensed"/>
        <a:ea typeface="Helvetica Neue Bold Condensed"/>
        <a:cs typeface="Helvetica Neue Bold Condensed"/>
      </a:majorFont>
      <a:minorFont>
        <a:latin typeface="Helvetica Neue Light"/>
        <a:ea typeface="Helvetica Neue Light"/>
        <a:cs typeface="Helvetica Neue Light"/>
      </a:minorFont>
    </a:fontScheme>
    <a:fmtScheme name="Bluepri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000" b="0" i="0" u="none" strike="noStrike" cap="none" spc="0" normalizeH="0" baseline="0">
            <a:ln>
              <a:noFill/>
            </a:ln>
            <a:solidFill>
              <a:srgbClr val="DEDEDE"/>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77198"/>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558AAB"/>
            </a:solidFill>
            <a:effectLst/>
            <a:uFillTx/>
            <a:latin typeface="+mj-lt"/>
            <a:ea typeface="+mj-ea"/>
            <a:cs typeface="+mj-cs"/>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729</Words>
  <Application>Microsoft Macintosh PowerPoint</Application>
  <PresentationFormat>Custom</PresentationFormat>
  <Paragraphs>80</Paragraphs>
  <Slides>12</Slides>
  <Notes>11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Blueprint</vt:lpstr>
      <vt:lpstr>The Common Core State standards</vt:lpstr>
      <vt:lpstr>Today’s Objectives:</vt:lpstr>
      <vt:lpstr>Common Core Across the Nation</vt:lpstr>
      <vt:lpstr>PowerPoint Presentation</vt:lpstr>
      <vt:lpstr>PowerPoint Presentation</vt:lpstr>
      <vt:lpstr>PowerPoint Presentation</vt:lpstr>
      <vt:lpstr>PowerPoint Presentation</vt:lpstr>
      <vt:lpstr>What does this mean for  the report card?</vt:lpstr>
      <vt:lpstr>Standards-Based Report Card</vt:lpstr>
      <vt:lpstr>Report Card Grading Key</vt:lpstr>
      <vt:lpstr>GGUSD Strategic Plan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Common Core State standards</dc:title>
  <cp:lastModifiedBy>Cesar Loya</cp:lastModifiedBy>
  <cp:revision>1</cp:revision>
  <dcterms:modified xsi:type="dcterms:W3CDTF">2014-12-11T18:50:01Z</dcterms:modified>
</cp:coreProperties>
</file>